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4"/>
    <p:sldMasterId id="2147483678" r:id="rId5"/>
    <p:sldMasterId id="2147483668" r:id="rId6"/>
  </p:sldMasterIdLst>
  <p:notesMasterIdLst>
    <p:notesMasterId r:id="rId12"/>
  </p:notesMasterIdLst>
  <p:sldIdLst>
    <p:sldId id="268" r:id="rId7"/>
    <p:sldId id="273" r:id="rId8"/>
    <p:sldId id="276" r:id="rId9"/>
    <p:sldId id="274" r:id="rId10"/>
    <p:sldId id="275"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Poppins" panose="00000500000000000000" pitchFamily="2" charset="0"/>
      <p:regular r:id="rId17"/>
      <p:bold r:id="rId18"/>
      <p:italic r:id="rId19"/>
      <p:boldItalic r:id="rId20"/>
    </p:embeddedFont>
    <p:embeddedFont>
      <p:font typeface="Poppins SemiBold" panose="00000700000000000000" pitchFamily="2" charset="0"/>
      <p:regular r:id="rId21"/>
      <p:bold r:id="rId22"/>
      <p:italic r:id="rId23"/>
      <p:boldItalic r:id="rId24"/>
    </p:embeddedFont>
    <p:embeddedFont>
      <p:font typeface="Roboto" panose="02000000000000000000" pitchFamily="2" charset="0"/>
      <p:regular r:id="rId25"/>
      <p:bold r:id="rId26"/>
      <p:italic r:id="rId27"/>
      <p:boldItalic r:id="rId28"/>
    </p:embeddedFont>
    <p:embeddedFont>
      <p:font typeface="Roboto Light" panose="02000000000000000000" pitchFamily="2" charset="0"/>
      <p:regular r:id="rId29"/>
      <p: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DD63E6-2DAD-5EE2-8850-6026FD5CE971}" name="Kimberley Stuckey Haulena" initials="KSH" userId="S::KimberleyS@CADTH.CA::7ba70093-c10b-448e-9be5-7ae3b9d1c20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B9"/>
    <a:srgbClr val="545454"/>
    <a:srgbClr val="D0D3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68" autoAdjust="0"/>
    <p:restoredTop sz="88928" autoAdjust="0"/>
  </p:normalViewPr>
  <p:slideViewPr>
    <p:cSldViewPr snapToGrid="0" snapToObjects="1" showGuides="1">
      <p:cViewPr varScale="1">
        <p:scale>
          <a:sx n="66" d="100"/>
          <a:sy n="66" d="100"/>
        </p:scale>
        <p:origin x="66" y="84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6" d="100"/>
          <a:sy n="86" d="100"/>
        </p:scale>
        <p:origin x="97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font" Target="fonts/font9.fntdata"/><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12.fntdata"/><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microsoft.com/office/2018/10/relationships/authors" Target="authors.xml"/><Relationship Id="rId10" Type="http://schemas.openxmlformats.org/officeDocument/2006/relationships/slide" Target="slides/slide4.xml"/><Relationship Id="rId19" Type="http://schemas.openxmlformats.org/officeDocument/2006/relationships/font" Target="fonts/font7.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era Surendran" userId="6fcd8090-8cbc-4dd4-a9b4-dba668f02586" providerId="ADAL" clId="{1AB55D85-5EDF-4BA2-B30E-D95BCFA90C2E}"/>
    <pc:docChg chg="modSld">
      <pc:chgData name="Abera Surendran" userId="6fcd8090-8cbc-4dd4-a9b4-dba668f02586" providerId="ADAL" clId="{1AB55D85-5EDF-4BA2-B30E-D95BCFA90C2E}" dt="2023-03-23T20:59:07.791" v="4" actId="1036"/>
      <pc:docMkLst>
        <pc:docMk/>
      </pc:docMkLst>
      <pc:sldChg chg="modSp mod">
        <pc:chgData name="Abera Surendran" userId="6fcd8090-8cbc-4dd4-a9b4-dba668f02586" providerId="ADAL" clId="{1AB55D85-5EDF-4BA2-B30E-D95BCFA90C2E}" dt="2023-03-23T20:59:07.791" v="4" actId="1036"/>
        <pc:sldMkLst>
          <pc:docMk/>
          <pc:sldMk cId="2258369373" sldId="273"/>
        </pc:sldMkLst>
        <pc:spChg chg="mod">
          <ac:chgData name="Abera Surendran" userId="6fcd8090-8cbc-4dd4-a9b4-dba668f02586" providerId="ADAL" clId="{1AB55D85-5EDF-4BA2-B30E-D95BCFA90C2E}" dt="2023-03-23T20:59:05.489" v="1" actId="1076"/>
          <ac:spMkLst>
            <pc:docMk/>
            <pc:sldMk cId="2258369373" sldId="273"/>
            <ac:spMk id="3" creationId="{8E584D58-CEFE-866A-F5B9-B0FC47961677}"/>
          </ac:spMkLst>
        </pc:spChg>
        <pc:spChg chg="mod">
          <ac:chgData name="Abera Surendran" userId="6fcd8090-8cbc-4dd4-a9b4-dba668f02586" providerId="ADAL" clId="{1AB55D85-5EDF-4BA2-B30E-D95BCFA90C2E}" dt="2023-03-23T20:59:07.791" v="4" actId="1036"/>
          <ac:spMkLst>
            <pc:docMk/>
            <pc:sldMk cId="2258369373" sldId="273"/>
            <ac:spMk id="6" creationId="{CC632880-1501-3942-BDB4-035EFB19B7C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92296F-D300-7C41-92C3-CA1EEACD7D76}" type="datetimeFigureOut">
              <a:rPr lang="en-CA" smtClean="0"/>
              <a:t>7/6/23</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F6A83E-25F3-D24A-B231-0D70D0489289}" type="slidenum">
              <a:rPr lang="en-CA" smtClean="0"/>
              <a:t>‹N°›</a:t>
            </a:fld>
            <a:endParaRPr lang="en-CA" dirty="0"/>
          </a:p>
        </p:txBody>
      </p:sp>
    </p:spTree>
    <p:extLst>
      <p:ext uri="{BB962C8B-B14F-4D97-AF65-F5344CB8AC3E}">
        <p14:creationId xmlns:p14="http://schemas.microsoft.com/office/powerpoint/2010/main" val="937292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F7F6A83E-25F3-D24A-B231-0D70D0489289}" type="slidenum">
              <a:rPr lang="en-CA" smtClean="0"/>
              <a:t>1</a:t>
            </a:fld>
            <a:endParaRPr lang="en-CA" dirty="0"/>
          </a:p>
        </p:txBody>
      </p:sp>
    </p:spTree>
    <p:extLst>
      <p:ext uri="{BB962C8B-B14F-4D97-AF65-F5344CB8AC3E}">
        <p14:creationId xmlns:p14="http://schemas.microsoft.com/office/powerpoint/2010/main" val="2841729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noProof="0" dirty="0">
                <a:solidFill>
                  <a:srgbClr val="000000"/>
                </a:solidFill>
                <a:effectLst/>
                <a:latin typeface="Poppins" panose="00000500000000000000" pitchFamily="2" charset="0"/>
                <a:ea typeface="Calibri" panose="020F0502020204030204" pitchFamily="34" charset="0"/>
              </a:rPr>
              <a:t>* Coprésidente par intérim en l’absence de Kelly Robinson</a:t>
            </a:r>
          </a:p>
          <a:p>
            <a:endParaRPr lang="fr-CA" noProof="0" dirty="0"/>
          </a:p>
        </p:txBody>
      </p:sp>
      <p:sp>
        <p:nvSpPr>
          <p:cNvPr id="4" name="Slide Number Placeholder 3"/>
          <p:cNvSpPr>
            <a:spLocks noGrp="1"/>
          </p:cNvSpPr>
          <p:nvPr>
            <p:ph type="sldNum" sz="quarter" idx="5"/>
          </p:nvPr>
        </p:nvSpPr>
        <p:spPr/>
        <p:txBody>
          <a:bodyPr/>
          <a:lstStyle/>
          <a:p>
            <a:fld id="{F7F6A83E-25F3-D24A-B231-0D70D0489289}" type="slidenum">
              <a:rPr lang="en-CA" smtClean="0"/>
              <a:t>2</a:t>
            </a:fld>
            <a:endParaRPr lang="en-CA" dirty="0"/>
          </a:p>
        </p:txBody>
      </p:sp>
    </p:spTree>
    <p:extLst>
      <p:ext uri="{BB962C8B-B14F-4D97-AF65-F5344CB8AC3E}">
        <p14:creationId xmlns:p14="http://schemas.microsoft.com/office/powerpoint/2010/main" val="3110714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7F6A83E-25F3-D24A-B231-0D70D0489289}" type="slidenum">
              <a:rPr lang="en-CA" smtClean="0"/>
              <a:t>3</a:t>
            </a:fld>
            <a:endParaRPr lang="en-CA" dirty="0"/>
          </a:p>
        </p:txBody>
      </p:sp>
    </p:spTree>
    <p:extLst>
      <p:ext uri="{BB962C8B-B14F-4D97-AF65-F5344CB8AC3E}">
        <p14:creationId xmlns:p14="http://schemas.microsoft.com/office/powerpoint/2010/main" val="1902465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F7F6A83E-25F3-D24A-B231-0D70D0489289}" type="slidenum">
              <a:rPr lang="en-CA" smtClean="0"/>
              <a:t>4</a:t>
            </a:fld>
            <a:endParaRPr lang="en-CA" dirty="0"/>
          </a:p>
        </p:txBody>
      </p:sp>
    </p:spTree>
    <p:extLst>
      <p:ext uri="{BB962C8B-B14F-4D97-AF65-F5344CB8AC3E}">
        <p14:creationId xmlns:p14="http://schemas.microsoft.com/office/powerpoint/2010/main" val="34433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F7F6A83E-25F3-D24A-B231-0D70D0489289}" type="slidenum">
              <a:rPr lang="en-CA" smtClean="0"/>
              <a:t>5</a:t>
            </a:fld>
            <a:endParaRPr lang="en-CA" dirty="0"/>
          </a:p>
        </p:txBody>
      </p:sp>
    </p:spTree>
    <p:extLst>
      <p:ext uri="{BB962C8B-B14F-4D97-AF65-F5344CB8AC3E}">
        <p14:creationId xmlns:p14="http://schemas.microsoft.com/office/powerpoint/2010/main" val="741746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Blue">
    <p:bg>
      <p:bgPr>
        <a:solidFill>
          <a:srgbClr val="0067B9"/>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1CAB98-8648-F746-91E4-2DA2D2F88298}"/>
              </a:ext>
            </a:extLst>
          </p:cNvPr>
          <p:cNvSpPr/>
          <p:nvPr userDrawn="1"/>
        </p:nvSpPr>
        <p:spPr>
          <a:xfrm>
            <a:off x="0" y="0"/>
            <a:ext cx="12192000" cy="6858000"/>
          </a:xfrm>
          <a:prstGeom prst="rect">
            <a:avLst/>
          </a:prstGeom>
          <a:solidFill>
            <a:srgbClr val="0067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B201597A-2660-1040-AC49-812CE8476F96}"/>
              </a:ext>
            </a:extLst>
          </p:cNvPr>
          <p:cNvSpPr>
            <a:spLocks noGrp="1"/>
          </p:cNvSpPr>
          <p:nvPr>
            <p:ph type="ctrTitle" hasCustomPrompt="1"/>
          </p:nvPr>
        </p:nvSpPr>
        <p:spPr>
          <a:xfrm>
            <a:off x="623888" y="2157708"/>
            <a:ext cx="8712200" cy="3084149"/>
          </a:xfrm>
          <a:prstGeom prst="rect">
            <a:avLst/>
          </a:prstGeom>
        </p:spPr>
        <p:txBody>
          <a:bodyPr anchor="ctr">
            <a:normAutofit/>
          </a:bodyPr>
          <a:lstStyle>
            <a:lvl1pPr algn="l">
              <a:defRPr sz="6100">
                <a:solidFill>
                  <a:schemeClr val="bg1"/>
                </a:solidFill>
              </a:defRPr>
            </a:lvl1pPr>
          </a:lstStyle>
          <a:p>
            <a:r>
              <a:rPr lang="en-US" dirty="0"/>
              <a:t>Click to Edit Master Title Style</a:t>
            </a:r>
            <a:endParaRPr lang="en-CA" dirty="0"/>
          </a:p>
        </p:txBody>
      </p:sp>
      <p:sp>
        <p:nvSpPr>
          <p:cNvPr id="3" name="Subtitle 2">
            <a:extLst>
              <a:ext uri="{FF2B5EF4-FFF2-40B4-BE49-F238E27FC236}">
                <a16:creationId xmlns:a16="http://schemas.microsoft.com/office/drawing/2014/main" id="{F9A5C758-E634-2A4E-A55E-8156CB3DFCE7}"/>
              </a:ext>
            </a:extLst>
          </p:cNvPr>
          <p:cNvSpPr>
            <a:spLocks noGrp="1"/>
          </p:cNvSpPr>
          <p:nvPr>
            <p:ph type="subTitle" idx="1" hasCustomPrompt="1"/>
          </p:nvPr>
        </p:nvSpPr>
        <p:spPr>
          <a:xfrm>
            <a:off x="623888" y="5371289"/>
            <a:ext cx="8712200" cy="993595"/>
          </a:xfrm>
          <a:prstGeom prst="rect">
            <a:avLst/>
          </a:prstGeom>
        </p:spPr>
        <p:txBody>
          <a:bodyPr anchor="b">
            <a:normAutofit/>
          </a:bodyPr>
          <a:lstStyle>
            <a:lvl1pPr marL="0" indent="0" algn="l">
              <a:buNone/>
              <a:defRPr sz="2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pic>
        <p:nvPicPr>
          <p:cNvPr id="9" name="Picture 8">
            <a:extLst>
              <a:ext uri="{FF2B5EF4-FFF2-40B4-BE49-F238E27FC236}">
                <a16:creationId xmlns:a16="http://schemas.microsoft.com/office/drawing/2014/main" id="{7AE2AC95-1692-CC60-B6E7-3D7AC55BAADC}"/>
              </a:ext>
            </a:extLst>
          </p:cNvPr>
          <p:cNvPicPr>
            <a:picLocks noChangeAspect="1"/>
          </p:cNvPicPr>
          <p:nvPr userDrawn="1"/>
        </p:nvPicPr>
        <p:blipFill>
          <a:blip r:embed="rId2"/>
          <a:srcRect/>
          <a:stretch/>
        </p:blipFill>
        <p:spPr>
          <a:xfrm>
            <a:off x="575021" y="639453"/>
            <a:ext cx="4767356" cy="878400"/>
          </a:xfrm>
          <a:prstGeom prst="rect">
            <a:avLst/>
          </a:prstGeom>
        </p:spPr>
      </p:pic>
    </p:spTree>
    <p:extLst>
      <p:ext uri="{BB962C8B-B14F-4D97-AF65-F5344CB8AC3E}">
        <p14:creationId xmlns:p14="http://schemas.microsoft.com/office/powerpoint/2010/main" val="1662722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d page">
    <p:bg>
      <p:bgPr>
        <a:solidFill>
          <a:srgbClr val="0067B9"/>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AAD78-AAB1-D547-9473-42E50CBFAC97}"/>
              </a:ext>
            </a:extLst>
          </p:cNvPr>
          <p:cNvSpPr/>
          <p:nvPr userDrawn="1"/>
        </p:nvSpPr>
        <p:spPr>
          <a:xfrm>
            <a:off x="0" y="0"/>
            <a:ext cx="12192000" cy="6858000"/>
          </a:xfrm>
          <a:prstGeom prst="rect">
            <a:avLst/>
          </a:prstGeom>
          <a:solidFill>
            <a:srgbClr val="0067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4" name="Picture 3">
            <a:extLst>
              <a:ext uri="{FF2B5EF4-FFF2-40B4-BE49-F238E27FC236}">
                <a16:creationId xmlns:a16="http://schemas.microsoft.com/office/drawing/2014/main" id="{66F27468-FECC-AE42-9960-21155C76364E}"/>
              </a:ext>
            </a:extLst>
          </p:cNvPr>
          <p:cNvPicPr>
            <a:picLocks noChangeAspect="1"/>
          </p:cNvPicPr>
          <p:nvPr userDrawn="1"/>
        </p:nvPicPr>
        <p:blipFill>
          <a:blip r:embed="rId2"/>
          <a:srcRect/>
          <a:stretch/>
        </p:blipFill>
        <p:spPr>
          <a:xfrm>
            <a:off x="5294075" y="2682946"/>
            <a:ext cx="1603851" cy="1492107"/>
          </a:xfrm>
          <a:prstGeom prst="rect">
            <a:avLst/>
          </a:prstGeom>
        </p:spPr>
      </p:pic>
    </p:spTree>
    <p:extLst>
      <p:ext uri="{BB962C8B-B14F-4D97-AF65-F5344CB8AC3E}">
        <p14:creationId xmlns:p14="http://schemas.microsoft.com/office/powerpoint/2010/main" val="604779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age w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11C985D-0BA2-C149-BF3F-331FA682EE72}"/>
              </a:ext>
            </a:extLst>
          </p:cNvPr>
          <p:cNvSpPr>
            <a:spLocks noGrp="1"/>
          </p:cNvSpPr>
          <p:nvPr>
            <p:ph type="sldNum" sz="quarter" idx="10"/>
          </p:nvPr>
        </p:nvSpPr>
        <p:spPr/>
        <p:txBody>
          <a:bodyPr/>
          <a:lstStyle/>
          <a:p>
            <a:fld id="{61A321C3-34F9-B146-9EAC-EB027FA17480}" type="slidenum">
              <a:rPr lang="en-CA" smtClean="0"/>
              <a:pPr/>
              <a:t>‹N°›</a:t>
            </a:fld>
            <a:endParaRPr lang="en-CA" dirty="0"/>
          </a:p>
        </p:txBody>
      </p:sp>
      <p:sp>
        <p:nvSpPr>
          <p:cNvPr id="7" name="Title 1">
            <a:extLst>
              <a:ext uri="{FF2B5EF4-FFF2-40B4-BE49-F238E27FC236}">
                <a16:creationId xmlns:a16="http://schemas.microsoft.com/office/drawing/2014/main" id="{1B2CBC8E-699A-5644-9471-844A077FCF7C}"/>
              </a:ext>
            </a:extLst>
          </p:cNvPr>
          <p:cNvSpPr>
            <a:spLocks noGrp="1"/>
          </p:cNvSpPr>
          <p:nvPr>
            <p:ph type="title" hasCustomPrompt="1"/>
          </p:nvPr>
        </p:nvSpPr>
        <p:spPr>
          <a:xfrm>
            <a:off x="520804" y="539433"/>
            <a:ext cx="8815284" cy="877956"/>
          </a:xfrm>
          <a:prstGeom prst="rect">
            <a:avLst/>
          </a:prstGeom>
        </p:spPr>
        <p:txBody>
          <a:bodyPr>
            <a:normAutofit/>
          </a:bodyPr>
          <a:lstStyle>
            <a:lvl1pPr>
              <a:lnSpc>
                <a:spcPct val="100000"/>
              </a:lnSpc>
              <a:defRPr sz="2800"/>
            </a:lvl1pPr>
          </a:lstStyle>
          <a:p>
            <a:r>
              <a:rPr lang="en-US" dirty="0"/>
              <a:t>Click to Edit Master Title Style</a:t>
            </a:r>
            <a:endParaRPr lang="en-CA" dirty="0"/>
          </a:p>
        </p:txBody>
      </p:sp>
    </p:spTree>
    <p:extLst>
      <p:ext uri="{BB962C8B-B14F-4D97-AF65-F5344CB8AC3E}">
        <p14:creationId xmlns:p14="http://schemas.microsoft.com/office/powerpoint/2010/main" val="3980947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11C985D-0BA2-C149-BF3F-331FA682EE72}"/>
              </a:ext>
            </a:extLst>
          </p:cNvPr>
          <p:cNvSpPr>
            <a:spLocks noGrp="1"/>
          </p:cNvSpPr>
          <p:nvPr>
            <p:ph type="sldNum" sz="quarter" idx="10"/>
          </p:nvPr>
        </p:nvSpPr>
        <p:spPr/>
        <p:txBody>
          <a:bodyPr/>
          <a:lstStyle/>
          <a:p>
            <a:fld id="{61A321C3-34F9-B146-9EAC-EB027FA17480}" type="slidenum">
              <a:rPr lang="en-CA" smtClean="0"/>
              <a:pPr/>
              <a:t>‹N°›</a:t>
            </a:fld>
            <a:endParaRPr lang="en-CA" dirty="0"/>
          </a:p>
        </p:txBody>
      </p:sp>
    </p:spTree>
    <p:extLst>
      <p:ext uri="{BB962C8B-B14F-4D97-AF65-F5344CB8AC3E}">
        <p14:creationId xmlns:p14="http://schemas.microsoft.com/office/powerpoint/2010/main" val="2473565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Centere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315DB87-9DD4-EA44-80C5-A47472D37A19}"/>
              </a:ext>
            </a:extLst>
          </p:cNvPr>
          <p:cNvSpPr>
            <a:spLocks noGrp="1"/>
          </p:cNvSpPr>
          <p:nvPr>
            <p:ph type="title"/>
          </p:nvPr>
        </p:nvSpPr>
        <p:spPr>
          <a:xfrm>
            <a:off x="1688358" y="1513750"/>
            <a:ext cx="8815284" cy="877956"/>
          </a:xfrm>
          <a:prstGeom prst="rect">
            <a:avLst/>
          </a:prstGeom>
        </p:spPr>
        <p:txBody>
          <a:bodyPr>
            <a:normAutofit/>
          </a:bodyPr>
          <a:lstStyle>
            <a:lvl1pPr algn="ctr">
              <a:lnSpc>
                <a:spcPct val="100000"/>
              </a:lnSpc>
              <a:defRPr sz="2800">
                <a:solidFill>
                  <a:schemeClr val="bg1"/>
                </a:solidFill>
              </a:defRPr>
            </a:lvl1pPr>
          </a:lstStyle>
          <a:p>
            <a:r>
              <a:rPr lang="en-US" dirty="0"/>
              <a:t>Click to edit Master title style</a:t>
            </a:r>
            <a:endParaRPr lang="en-CA" dirty="0"/>
          </a:p>
        </p:txBody>
      </p:sp>
      <p:sp>
        <p:nvSpPr>
          <p:cNvPr id="8" name="Content Placeholder 2">
            <a:extLst>
              <a:ext uri="{FF2B5EF4-FFF2-40B4-BE49-F238E27FC236}">
                <a16:creationId xmlns:a16="http://schemas.microsoft.com/office/drawing/2014/main" id="{5ADFD7B2-049F-A04A-BCF4-85A8432C8271}"/>
              </a:ext>
            </a:extLst>
          </p:cNvPr>
          <p:cNvSpPr>
            <a:spLocks noGrp="1"/>
          </p:cNvSpPr>
          <p:nvPr>
            <p:ph idx="1" hasCustomPrompt="1"/>
          </p:nvPr>
        </p:nvSpPr>
        <p:spPr>
          <a:xfrm>
            <a:off x="1688358" y="2905760"/>
            <a:ext cx="8815284" cy="3331528"/>
          </a:xfrm>
          <a:prstGeom prst="rect">
            <a:avLst/>
          </a:prstGeom>
        </p:spPr>
        <p:txBody>
          <a:bodyPr>
            <a:normAutofit/>
          </a:bodyPr>
          <a:lstStyle>
            <a:lvl1pPr marL="0" indent="0" algn="ctr">
              <a:lnSpc>
                <a:spcPct val="100000"/>
              </a:lnSpc>
              <a:buFont typeface="Wingdings" pitchFamily="2" charset="2"/>
              <a:buNone/>
              <a:defRPr sz="16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85800" indent="-228600">
              <a:buFont typeface="Arial" panose="020B0604020202020204" pitchFamily="34" charset="0"/>
              <a:buChar char="•"/>
              <a:defRPr sz="1600"/>
            </a:lvl2pPr>
            <a:lvl3pPr marL="1143000" indent="-228600">
              <a:buFont typeface="Courier New" panose="02070309020205020404" pitchFamily="49" charset="0"/>
              <a:buChar char="o"/>
              <a:defRPr sz="2000"/>
            </a:lvl3pPr>
            <a:lvl4pPr marL="1600200" indent="-228600">
              <a:buFont typeface="Wingdings" pitchFamily="2" charset="2"/>
              <a:buChar char="§"/>
              <a:defRPr sz="1600"/>
            </a:lvl4pPr>
            <a:lvl5pPr marL="2057400" indent="-228600">
              <a:buFont typeface="Wingdings" pitchFamily="2" charset="2"/>
              <a:buChar char="§"/>
              <a:defRPr sz="1600"/>
            </a:lvl5pPr>
          </a:lstStyle>
          <a:p>
            <a:pPr lvl="0"/>
            <a:r>
              <a:rPr lang="en-US" dirty="0"/>
              <a:t>Body copy text here</a:t>
            </a:r>
          </a:p>
        </p:txBody>
      </p:sp>
      <p:sp>
        <p:nvSpPr>
          <p:cNvPr id="5" name="Slide Number Placeholder 4">
            <a:extLst>
              <a:ext uri="{FF2B5EF4-FFF2-40B4-BE49-F238E27FC236}">
                <a16:creationId xmlns:a16="http://schemas.microsoft.com/office/drawing/2014/main" id="{611C985D-0BA2-C149-BF3F-331FA682EE72}"/>
              </a:ext>
            </a:extLst>
          </p:cNvPr>
          <p:cNvSpPr>
            <a:spLocks noGrp="1"/>
          </p:cNvSpPr>
          <p:nvPr>
            <p:ph type="sldNum" sz="quarter" idx="10"/>
          </p:nvPr>
        </p:nvSpPr>
        <p:spPr/>
        <p:txBody>
          <a:bodyPr/>
          <a:lstStyle/>
          <a:p>
            <a:fld id="{61A321C3-34F9-B146-9EAC-EB027FA17480}" type="slidenum">
              <a:rPr lang="en-CA" smtClean="0"/>
              <a:pPr/>
              <a:t>‹N°›</a:t>
            </a:fld>
            <a:endParaRPr lang="en-CA" dirty="0"/>
          </a:p>
        </p:txBody>
      </p:sp>
    </p:spTree>
    <p:extLst>
      <p:ext uri="{BB962C8B-B14F-4D97-AF65-F5344CB8AC3E}">
        <p14:creationId xmlns:p14="http://schemas.microsoft.com/office/powerpoint/2010/main" val="985623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ue 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86C0D0-1BDD-3545-8DEB-9D3B241A2793}"/>
              </a:ext>
            </a:extLst>
          </p:cNvPr>
          <p:cNvSpPr>
            <a:spLocks noGrp="1"/>
          </p:cNvSpPr>
          <p:nvPr>
            <p:ph type="sldNum" sz="quarter" idx="10"/>
          </p:nvPr>
        </p:nvSpPr>
        <p:spPr/>
        <p:txBody>
          <a:bodyPr/>
          <a:lstStyle/>
          <a:p>
            <a:fld id="{61A321C3-34F9-B146-9EAC-EB027FA17480}" type="slidenum">
              <a:rPr lang="en-CA" smtClean="0"/>
              <a:pPr/>
              <a:t>‹N°›</a:t>
            </a:fld>
            <a:endParaRPr lang="en-CA" dirty="0"/>
          </a:p>
        </p:txBody>
      </p:sp>
    </p:spTree>
    <p:extLst>
      <p:ext uri="{BB962C8B-B14F-4D97-AF65-F5344CB8AC3E}">
        <p14:creationId xmlns:p14="http://schemas.microsoft.com/office/powerpoint/2010/main" val="1503551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2EEFCE3-D727-EB44-A4BB-BE492F12A1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EB943D47-CF18-A540-97D3-24576D356E5B}"/>
              </a:ext>
            </a:extLst>
          </p:cNvPr>
          <p:cNvSpPr>
            <a:spLocks noGrp="1"/>
          </p:cNvSpPr>
          <p:nvPr>
            <p:ph type="ctrTitle" hasCustomPrompt="1"/>
          </p:nvPr>
        </p:nvSpPr>
        <p:spPr>
          <a:xfrm>
            <a:off x="623888" y="2007068"/>
            <a:ext cx="8712200" cy="3399555"/>
          </a:xfrm>
          <a:prstGeom prst="rect">
            <a:avLst/>
          </a:prstGeom>
        </p:spPr>
        <p:txBody>
          <a:bodyPr anchor="ctr">
            <a:normAutofit/>
          </a:bodyPr>
          <a:lstStyle>
            <a:lvl1pPr algn="l">
              <a:defRPr sz="6100">
                <a:solidFill>
                  <a:srgbClr val="0067B9"/>
                </a:solidFill>
              </a:defRPr>
            </a:lvl1pPr>
          </a:lstStyle>
          <a:p>
            <a:r>
              <a:rPr lang="en-US" dirty="0"/>
              <a:t>Click to Edit Master Title Style</a:t>
            </a:r>
            <a:endParaRPr lang="en-CA" dirty="0"/>
          </a:p>
        </p:txBody>
      </p:sp>
      <p:sp>
        <p:nvSpPr>
          <p:cNvPr id="5" name="Subtitle 2">
            <a:extLst>
              <a:ext uri="{FF2B5EF4-FFF2-40B4-BE49-F238E27FC236}">
                <a16:creationId xmlns:a16="http://schemas.microsoft.com/office/drawing/2014/main" id="{3E030CD4-6F91-B444-8F91-9BAD422436DE}"/>
              </a:ext>
            </a:extLst>
          </p:cNvPr>
          <p:cNvSpPr>
            <a:spLocks noGrp="1"/>
          </p:cNvSpPr>
          <p:nvPr>
            <p:ph type="subTitle" idx="1" hasCustomPrompt="1"/>
          </p:nvPr>
        </p:nvSpPr>
        <p:spPr>
          <a:xfrm>
            <a:off x="623888" y="5442033"/>
            <a:ext cx="8712200" cy="919167"/>
          </a:xfrm>
          <a:prstGeom prst="rect">
            <a:avLst/>
          </a:prstGeom>
        </p:spPr>
        <p:txBody>
          <a:bodyPr anchor="b">
            <a:normAutofit/>
          </a:bodyPr>
          <a:lstStyle>
            <a:lvl1pPr marL="0" indent="0" algn="l">
              <a:buNone/>
              <a:defRPr sz="2500" b="0" i="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pic>
        <p:nvPicPr>
          <p:cNvPr id="9" name="Picture 8">
            <a:extLst>
              <a:ext uri="{FF2B5EF4-FFF2-40B4-BE49-F238E27FC236}">
                <a16:creationId xmlns:a16="http://schemas.microsoft.com/office/drawing/2014/main" id="{CC792743-A8DD-32E0-1A27-DBA4EA9237B5}"/>
              </a:ext>
            </a:extLst>
          </p:cNvPr>
          <p:cNvPicPr>
            <a:picLocks noChangeAspect="1"/>
          </p:cNvPicPr>
          <p:nvPr userDrawn="1"/>
        </p:nvPicPr>
        <p:blipFill>
          <a:blip r:embed="rId2"/>
          <a:srcRect/>
          <a:stretch/>
        </p:blipFill>
        <p:spPr>
          <a:xfrm>
            <a:off x="575022" y="637896"/>
            <a:ext cx="4767353" cy="878400"/>
          </a:xfrm>
          <a:prstGeom prst="rect">
            <a:avLst/>
          </a:prstGeom>
        </p:spPr>
      </p:pic>
    </p:spTree>
    <p:extLst>
      <p:ext uri="{BB962C8B-B14F-4D97-AF65-F5344CB8AC3E}">
        <p14:creationId xmlns:p14="http://schemas.microsoft.com/office/powerpoint/2010/main" val="3091671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ll Tex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315DB87-9DD4-EA44-80C5-A47472D37A19}"/>
              </a:ext>
            </a:extLst>
          </p:cNvPr>
          <p:cNvSpPr>
            <a:spLocks noGrp="1"/>
          </p:cNvSpPr>
          <p:nvPr>
            <p:ph type="title" hasCustomPrompt="1"/>
          </p:nvPr>
        </p:nvSpPr>
        <p:spPr>
          <a:xfrm>
            <a:off x="520804" y="1513750"/>
            <a:ext cx="8815284" cy="877956"/>
          </a:xfrm>
          <a:prstGeom prst="rect">
            <a:avLst/>
          </a:prstGeom>
        </p:spPr>
        <p:txBody>
          <a:bodyPr>
            <a:normAutofit/>
          </a:bodyPr>
          <a:lstStyle>
            <a:lvl1pPr>
              <a:lnSpc>
                <a:spcPct val="100000"/>
              </a:lnSpc>
              <a:defRPr sz="2800"/>
            </a:lvl1pPr>
          </a:lstStyle>
          <a:p>
            <a:r>
              <a:rPr lang="en-US" dirty="0"/>
              <a:t>Click to Edit Master Title Style</a:t>
            </a:r>
            <a:endParaRPr lang="en-CA" dirty="0"/>
          </a:p>
        </p:txBody>
      </p:sp>
      <p:sp>
        <p:nvSpPr>
          <p:cNvPr id="5" name="Slide Number Placeholder 4">
            <a:extLst>
              <a:ext uri="{FF2B5EF4-FFF2-40B4-BE49-F238E27FC236}">
                <a16:creationId xmlns:a16="http://schemas.microsoft.com/office/drawing/2014/main" id="{611C985D-0BA2-C149-BF3F-331FA682EE72}"/>
              </a:ext>
            </a:extLst>
          </p:cNvPr>
          <p:cNvSpPr>
            <a:spLocks noGrp="1"/>
          </p:cNvSpPr>
          <p:nvPr>
            <p:ph type="sldNum" sz="quarter" idx="10"/>
          </p:nvPr>
        </p:nvSpPr>
        <p:spPr/>
        <p:txBody>
          <a:bodyPr/>
          <a:lstStyle/>
          <a:p>
            <a:fld id="{61A321C3-34F9-B146-9EAC-EB027FA17480}" type="slidenum">
              <a:rPr lang="en-CA" smtClean="0"/>
              <a:pPr/>
              <a:t>‹N°›</a:t>
            </a:fld>
            <a:endParaRPr lang="en-CA" dirty="0"/>
          </a:p>
        </p:txBody>
      </p:sp>
      <p:sp>
        <p:nvSpPr>
          <p:cNvPr id="6" name="Content Placeholder 5">
            <a:extLst>
              <a:ext uri="{FF2B5EF4-FFF2-40B4-BE49-F238E27FC236}">
                <a16:creationId xmlns:a16="http://schemas.microsoft.com/office/drawing/2014/main" id="{3B09B739-40A2-224C-8EE3-5DB0D0F2815F}"/>
              </a:ext>
            </a:extLst>
          </p:cNvPr>
          <p:cNvSpPr>
            <a:spLocks noGrp="1"/>
          </p:cNvSpPr>
          <p:nvPr>
            <p:ph sz="quarter" idx="12" hasCustomPrompt="1"/>
          </p:nvPr>
        </p:nvSpPr>
        <p:spPr>
          <a:xfrm>
            <a:off x="520804" y="2905760"/>
            <a:ext cx="8815284" cy="3331528"/>
          </a:xfrm>
          <a:prstGeom prst="rect">
            <a:avLst/>
          </a:prstGeom>
        </p:spPr>
        <p:txBody>
          <a:bodyPr/>
          <a:lstStyle>
            <a:lvl1pPr marL="0" indent="0">
              <a:lnSpc>
                <a:spcPct val="100000"/>
              </a:lnSpc>
              <a:buClr>
                <a:schemeClr val="tx1"/>
              </a:buClr>
              <a:buFont typeface="Arial" panose="020B0604020202020204" pitchFamily="34" charset="0"/>
              <a:buNone/>
              <a:defRPr sz="1600">
                <a:solidFill>
                  <a:schemeClr val="tx1"/>
                </a:solidFill>
              </a:defRPr>
            </a:lvl1pPr>
            <a:lvl2pPr marL="714375" indent="-357188">
              <a:buClr>
                <a:schemeClr val="tx1"/>
              </a:buClr>
              <a:buFont typeface="Courier New" panose="02070309020205020404" pitchFamily="49" charset="0"/>
              <a:buChar char="o"/>
              <a:defRPr/>
            </a:lvl2pPr>
            <a:lvl3pPr marL="635000" indent="263525">
              <a:buClr>
                <a:schemeClr val="tx1"/>
              </a:buClr>
              <a:buFont typeface="Wingdings" pitchFamily="2" charset="2"/>
              <a:buChar char="§"/>
              <a:defRPr sz="1600"/>
            </a:lvl3pPr>
            <a:lvl4pPr>
              <a:buClr>
                <a:schemeClr val="tx1"/>
              </a:buClr>
              <a:defRPr sz="1600"/>
            </a:lvl4pPr>
            <a:lvl5pPr marL="1163638" indent="225425">
              <a:buClr>
                <a:schemeClr val="tx1"/>
              </a:buClr>
              <a:buFont typeface="Courier New" panose="02070309020205020404" pitchFamily="49" charset="0"/>
              <a:buChar char="o"/>
              <a:defRPr sz="1600"/>
            </a:lvl5pPr>
          </a:lstStyle>
          <a:p>
            <a:pPr lvl="0"/>
            <a:r>
              <a:rPr lang="en-US" dirty="0"/>
              <a:t>Body Copy Text Here</a:t>
            </a:r>
          </a:p>
        </p:txBody>
      </p:sp>
    </p:spTree>
    <p:extLst>
      <p:ext uri="{BB962C8B-B14F-4D97-AF65-F5344CB8AC3E}">
        <p14:creationId xmlns:p14="http://schemas.microsoft.com/office/powerpoint/2010/main" val="3702830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11C985D-0BA2-C149-BF3F-331FA682EE72}"/>
              </a:ext>
            </a:extLst>
          </p:cNvPr>
          <p:cNvSpPr>
            <a:spLocks noGrp="1"/>
          </p:cNvSpPr>
          <p:nvPr>
            <p:ph type="sldNum" sz="quarter" idx="10"/>
          </p:nvPr>
        </p:nvSpPr>
        <p:spPr/>
        <p:txBody>
          <a:bodyPr/>
          <a:lstStyle/>
          <a:p>
            <a:fld id="{61A321C3-34F9-B146-9EAC-EB027FA17480}" type="slidenum">
              <a:rPr lang="en-CA" smtClean="0"/>
              <a:pPr/>
              <a:t>‹N°›</a:t>
            </a:fld>
            <a:endParaRPr lang="en-CA" dirty="0"/>
          </a:p>
        </p:txBody>
      </p:sp>
      <p:sp>
        <p:nvSpPr>
          <p:cNvPr id="7" name="Title 1">
            <a:extLst>
              <a:ext uri="{FF2B5EF4-FFF2-40B4-BE49-F238E27FC236}">
                <a16:creationId xmlns:a16="http://schemas.microsoft.com/office/drawing/2014/main" id="{1B2CBC8E-699A-5644-9471-844A077FCF7C}"/>
              </a:ext>
            </a:extLst>
          </p:cNvPr>
          <p:cNvSpPr>
            <a:spLocks noGrp="1"/>
          </p:cNvSpPr>
          <p:nvPr>
            <p:ph type="title" hasCustomPrompt="1"/>
          </p:nvPr>
        </p:nvSpPr>
        <p:spPr>
          <a:xfrm>
            <a:off x="520804" y="1513750"/>
            <a:ext cx="8815284" cy="877956"/>
          </a:xfrm>
          <a:prstGeom prst="rect">
            <a:avLst/>
          </a:prstGeom>
        </p:spPr>
        <p:txBody>
          <a:bodyPr>
            <a:normAutofit/>
          </a:bodyPr>
          <a:lstStyle>
            <a:lvl1pPr>
              <a:lnSpc>
                <a:spcPct val="100000"/>
              </a:lnSpc>
              <a:defRPr sz="2800"/>
            </a:lvl1pPr>
          </a:lstStyle>
          <a:p>
            <a:r>
              <a:rPr lang="en-US" dirty="0"/>
              <a:t>Click to Edit Master Title Style</a:t>
            </a:r>
            <a:endParaRPr lang="en-CA" dirty="0"/>
          </a:p>
        </p:txBody>
      </p:sp>
    </p:spTree>
    <p:extLst>
      <p:ext uri="{BB962C8B-B14F-4D97-AF65-F5344CB8AC3E}">
        <p14:creationId xmlns:p14="http://schemas.microsoft.com/office/powerpoint/2010/main" val="3225710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mage 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2E6E2B-FB4A-6045-8EE7-3A3D1E0CBE2E}"/>
              </a:ext>
            </a:extLst>
          </p:cNvPr>
          <p:cNvSpPr>
            <a:spLocks noGrp="1"/>
          </p:cNvSpPr>
          <p:nvPr>
            <p:ph type="sldNum" sz="quarter" idx="15"/>
          </p:nvPr>
        </p:nvSpPr>
        <p:spPr/>
        <p:txBody>
          <a:bodyPr/>
          <a:lstStyle/>
          <a:p>
            <a:fld id="{61A321C3-34F9-B146-9EAC-EB027FA17480}" type="slidenum">
              <a:rPr lang="en-CA" smtClean="0"/>
              <a:pPr/>
              <a:t>‹N°›</a:t>
            </a:fld>
            <a:endParaRPr lang="en-CA" dirty="0"/>
          </a:p>
        </p:txBody>
      </p:sp>
      <p:sp>
        <p:nvSpPr>
          <p:cNvPr id="7" name="Title 1">
            <a:extLst>
              <a:ext uri="{FF2B5EF4-FFF2-40B4-BE49-F238E27FC236}">
                <a16:creationId xmlns:a16="http://schemas.microsoft.com/office/drawing/2014/main" id="{E76DDDFC-58F2-954B-BB91-157D91ECF95A}"/>
              </a:ext>
            </a:extLst>
          </p:cNvPr>
          <p:cNvSpPr>
            <a:spLocks noGrp="1"/>
          </p:cNvSpPr>
          <p:nvPr>
            <p:ph type="title" hasCustomPrompt="1"/>
          </p:nvPr>
        </p:nvSpPr>
        <p:spPr>
          <a:xfrm>
            <a:off x="520804" y="1513750"/>
            <a:ext cx="8815284" cy="877956"/>
          </a:xfrm>
          <a:prstGeom prst="rect">
            <a:avLst/>
          </a:prstGeom>
        </p:spPr>
        <p:txBody>
          <a:bodyPr>
            <a:normAutofit/>
          </a:bodyPr>
          <a:lstStyle>
            <a:lvl1pPr>
              <a:lnSpc>
                <a:spcPct val="100000"/>
              </a:lnSpc>
              <a:defRPr sz="2800"/>
            </a:lvl1pPr>
          </a:lstStyle>
          <a:p>
            <a:r>
              <a:rPr lang="en-US" dirty="0"/>
              <a:t>Click to Edit Master Title Style</a:t>
            </a:r>
            <a:endParaRPr lang="en-CA" dirty="0"/>
          </a:p>
        </p:txBody>
      </p:sp>
      <p:sp>
        <p:nvSpPr>
          <p:cNvPr id="8" name="Content Placeholder 5">
            <a:extLst>
              <a:ext uri="{FF2B5EF4-FFF2-40B4-BE49-F238E27FC236}">
                <a16:creationId xmlns:a16="http://schemas.microsoft.com/office/drawing/2014/main" id="{11E75117-2D49-7F4D-BAF3-A03AB8CE3857}"/>
              </a:ext>
            </a:extLst>
          </p:cNvPr>
          <p:cNvSpPr>
            <a:spLocks noGrp="1"/>
          </p:cNvSpPr>
          <p:nvPr>
            <p:ph sz="quarter" idx="12" hasCustomPrompt="1"/>
          </p:nvPr>
        </p:nvSpPr>
        <p:spPr>
          <a:xfrm>
            <a:off x="520804" y="2905760"/>
            <a:ext cx="4199571" cy="3331528"/>
          </a:xfrm>
          <a:prstGeom prst="rect">
            <a:avLst/>
          </a:prstGeom>
        </p:spPr>
        <p:txBody>
          <a:bodyPr/>
          <a:lstStyle>
            <a:lvl1pPr marL="0" indent="0">
              <a:lnSpc>
                <a:spcPct val="100000"/>
              </a:lnSpc>
              <a:buClr>
                <a:schemeClr val="tx1"/>
              </a:buClr>
              <a:buFont typeface="Arial" panose="020B0604020202020204" pitchFamily="34" charset="0"/>
              <a:buNone/>
              <a:defRPr sz="1600">
                <a:solidFill>
                  <a:schemeClr val="tx1"/>
                </a:solidFill>
              </a:defRPr>
            </a:lvl1pPr>
            <a:lvl2pPr marL="714375" indent="-357188">
              <a:buClr>
                <a:schemeClr val="tx1"/>
              </a:buClr>
              <a:buFont typeface="Courier New" panose="02070309020205020404" pitchFamily="49" charset="0"/>
              <a:buChar char="o"/>
              <a:defRPr/>
            </a:lvl2pPr>
            <a:lvl3pPr marL="635000" indent="263525">
              <a:buClr>
                <a:schemeClr val="tx1"/>
              </a:buClr>
              <a:buFont typeface="Wingdings" pitchFamily="2" charset="2"/>
              <a:buChar char="§"/>
              <a:defRPr sz="1600"/>
            </a:lvl3pPr>
            <a:lvl4pPr>
              <a:buClr>
                <a:schemeClr val="tx1"/>
              </a:buClr>
              <a:defRPr sz="1600"/>
            </a:lvl4pPr>
            <a:lvl5pPr marL="1163638" indent="225425">
              <a:buClr>
                <a:schemeClr val="tx1"/>
              </a:buClr>
              <a:buFont typeface="Courier New" panose="02070309020205020404" pitchFamily="49" charset="0"/>
              <a:buChar char="o"/>
              <a:defRPr sz="1600"/>
            </a:lvl5pPr>
          </a:lstStyle>
          <a:p>
            <a:pPr lvl="0"/>
            <a:r>
              <a:rPr lang="en-US" dirty="0"/>
              <a:t>Body Copy Text Here</a:t>
            </a:r>
          </a:p>
        </p:txBody>
      </p:sp>
    </p:spTree>
    <p:extLst>
      <p:ext uri="{BB962C8B-B14F-4D97-AF65-F5344CB8AC3E}">
        <p14:creationId xmlns:p14="http://schemas.microsoft.com/office/powerpoint/2010/main" val="2322536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Image Left">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48B8EA-7356-DF4A-8A6C-A78216B8047A}"/>
              </a:ext>
            </a:extLst>
          </p:cNvPr>
          <p:cNvSpPr>
            <a:spLocks noGrp="1"/>
          </p:cNvSpPr>
          <p:nvPr>
            <p:ph type="sldNum" sz="quarter" idx="15"/>
          </p:nvPr>
        </p:nvSpPr>
        <p:spPr/>
        <p:txBody>
          <a:bodyPr/>
          <a:lstStyle/>
          <a:p>
            <a:fld id="{61A321C3-34F9-B146-9EAC-EB027FA17480}" type="slidenum">
              <a:rPr lang="en-CA" smtClean="0"/>
              <a:pPr/>
              <a:t>‹N°›</a:t>
            </a:fld>
            <a:endParaRPr lang="en-CA" dirty="0"/>
          </a:p>
        </p:txBody>
      </p:sp>
      <p:sp>
        <p:nvSpPr>
          <p:cNvPr id="7" name="Title 1">
            <a:extLst>
              <a:ext uri="{FF2B5EF4-FFF2-40B4-BE49-F238E27FC236}">
                <a16:creationId xmlns:a16="http://schemas.microsoft.com/office/drawing/2014/main" id="{8740AB1F-0DA7-454C-8FFE-3D85065DBAD3}"/>
              </a:ext>
            </a:extLst>
          </p:cNvPr>
          <p:cNvSpPr>
            <a:spLocks noGrp="1"/>
          </p:cNvSpPr>
          <p:nvPr>
            <p:ph type="title" hasCustomPrompt="1"/>
          </p:nvPr>
        </p:nvSpPr>
        <p:spPr>
          <a:xfrm>
            <a:off x="520804" y="1513750"/>
            <a:ext cx="8815284" cy="877956"/>
          </a:xfrm>
          <a:prstGeom prst="rect">
            <a:avLst/>
          </a:prstGeom>
        </p:spPr>
        <p:txBody>
          <a:bodyPr>
            <a:normAutofit/>
          </a:bodyPr>
          <a:lstStyle>
            <a:lvl1pPr>
              <a:lnSpc>
                <a:spcPct val="100000"/>
              </a:lnSpc>
              <a:defRPr sz="2800"/>
            </a:lvl1pPr>
          </a:lstStyle>
          <a:p>
            <a:r>
              <a:rPr lang="en-US" dirty="0"/>
              <a:t>Click to Edit Master Title Style</a:t>
            </a:r>
            <a:endParaRPr lang="en-CA" dirty="0"/>
          </a:p>
        </p:txBody>
      </p:sp>
      <p:sp>
        <p:nvSpPr>
          <p:cNvPr id="6" name="Content Placeholder 5">
            <a:extLst>
              <a:ext uri="{FF2B5EF4-FFF2-40B4-BE49-F238E27FC236}">
                <a16:creationId xmlns:a16="http://schemas.microsoft.com/office/drawing/2014/main" id="{D3A9BF07-D432-6446-9BB6-C719ABED4257}"/>
              </a:ext>
            </a:extLst>
          </p:cNvPr>
          <p:cNvSpPr>
            <a:spLocks noGrp="1"/>
          </p:cNvSpPr>
          <p:nvPr>
            <p:ph sz="quarter" idx="12" hasCustomPrompt="1"/>
          </p:nvPr>
        </p:nvSpPr>
        <p:spPr>
          <a:xfrm>
            <a:off x="5136517" y="2905760"/>
            <a:ext cx="4199571" cy="3331528"/>
          </a:xfrm>
          <a:prstGeom prst="rect">
            <a:avLst/>
          </a:prstGeom>
        </p:spPr>
        <p:txBody>
          <a:bodyPr/>
          <a:lstStyle>
            <a:lvl1pPr marL="0" indent="0">
              <a:lnSpc>
                <a:spcPct val="100000"/>
              </a:lnSpc>
              <a:buClr>
                <a:schemeClr val="tx1"/>
              </a:buClr>
              <a:buFont typeface="Arial" panose="020B0604020202020204" pitchFamily="34" charset="0"/>
              <a:buNone/>
              <a:defRPr sz="1600">
                <a:solidFill>
                  <a:schemeClr val="tx1"/>
                </a:solidFill>
              </a:defRPr>
            </a:lvl1pPr>
            <a:lvl2pPr marL="714375" indent="-357188">
              <a:buClr>
                <a:schemeClr val="tx1"/>
              </a:buClr>
              <a:buFont typeface="Courier New" panose="02070309020205020404" pitchFamily="49" charset="0"/>
              <a:buChar char="o"/>
              <a:defRPr/>
            </a:lvl2pPr>
            <a:lvl3pPr marL="635000" indent="263525">
              <a:buClr>
                <a:schemeClr val="tx1"/>
              </a:buClr>
              <a:buFont typeface="Wingdings" pitchFamily="2" charset="2"/>
              <a:buChar char="§"/>
              <a:defRPr sz="1600"/>
            </a:lvl3pPr>
            <a:lvl4pPr>
              <a:buClr>
                <a:schemeClr val="tx1"/>
              </a:buClr>
              <a:defRPr sz="1600"/>
            </a:lvl4pPr>
            <a:lvl5pPr marL="1163638" indent="225425">
              <a:buClr>
                <a:schemeClr val="tx1"/>
              </a:buClr>
              <a:buFont typeface="Courier New" panose="02070309020205020404" pitchFamily="49" charset="0"/>
              <a:buChar char="o"/>
              <a:defRPr sz="1600"/>
            </a:lvl5pPr>
          </a:lstStyle>
          <a:p>
            <a:pPr lvl="0"/>
            <a:r>
              <a:rPr lang="en-US" dirty="0"/>
              <a:t>Body Copy Text Here</a:t>
            </a:r>
          </a:p>
        </p:txBody>
      </p:sp>
    </p:spTree>
    <p:extLst>
      <p:ext uri="{BB962C8B-B14F-4D97-AF65-F5344CB8AC3E}">
        <p14:creationId xmlns:p14="http://schemas.microsoft.com/office/powerpoint/2010/main" val="3936969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nect With Us">
    <p:spTree>
      <p:nvGrpSpPr>
        <p:cNvPr id="1" name=""/>
        <p:cNvGrpSpPr/>
        <p:nvPr/>
      </p:nvGrpSpPr>
      <p:grpSpPr>
        <a:xfrm>
          <a:off x="0" y="0"/>
          <a:ext cx="0" cy="0"/>
          <a:chOff x="0" y="0"/>
          <a:chExt cx="0" cy="0"/>
        </a:xfrm>
      </p:grpSpPr>
      <p:pic>
        <p:nvPicPr>
          <p:cNvPr id="8" name="Picture 7" descr="https://blog.twitter.com/sites/all/themes/gazebo/img/ios_homescreen_icon.png">
            <a:extLst>
              <a:ext uri="{FF2B5EF4-FFF2-40B4-BE49-F238E27FC236}">
                <a16:creationId xmlns:a16="http://schemas.microsoft.com/office/drawing/2014/main" id="{965E3833-0E54-794A-9163-A9AA0C3C381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31690" y="3030590"/>
            <a:ext cx="526500" cy="486000"/>
          </a:xfrm>
          <a:prstGeom prst="rect">
            <a:avLst/>
          </a:prstGeom>
          <a:noFill/>
          <a:ln>
            <a:noFill/>
          </a:ln>
        </p:spPr>
      </p:pic>
      <p:sp>
        <p:nvSpPr>
          <p:cNvPr id="9" name="TextBox 8">
            <a:extLst>
              <a:ext uri="{FF2B5EF4-FFF2-40B4-BE49-F238E27FC236}">
                <a16:creationId xmlns:a16="http://schemas.microsoft.com/office/drawing/2014/main" id="{6C611F5C-2E3E-5B43-8526-4253E9D4BF7E}"/>
              </a:ext>
            </a:extLst>
          </p:cNvPr>
          <p:cNvSpPr txBox="1"/>
          <p:nvPr userDrawn="1"/>
        </p:nvSpPr>
        <p:spPr>
          <a:xfrm>
            <a:off x="1307158" y="3126567"/>
            <a:ext cx="2409111" cy="342401"/>
          </a:xfrm>
          <a:prstGeom prst="rect">
            <a:avLst/>
          </a:prstGeom>
          <a:noFill/>
        </p:spPr>
        <p:txBody>
          <a:bodyPr wrap="square" rtlCol="0">
            <a:spAutoFit/>
          </a:bodyPr>
          <a:lstStyle/>
          <a:p>
            <a:pPr algn="l"/>
            <a:r>
              <a:rPr lang="en-CA" sz="1625" b="0" i="0" dirty="0">
                <a:solidFill>
                  <a:srgbClr val="545454"/>
                </a:solidFill>
                <a:latin typeface="Roboto Light" panose="02000000000000000000" pitchFamily="2" charset="0"/>
                <a:ea typeface="Roboto Light" panose="02000000000000000000" pitchFamily="2" charset="0"/>
                <a:cs typeface="Roboto Light" panose="02000000000000000000" pitchFamily="2" charset="0"/>
              </a:rPr>
              <a:t>@CADTH_ACMTS</a:t>
            </a:r>
          </a:p>
        </p:txBody>
      </p:sp>
      <p:sp>
        <p:nvSpPr>
          <p:cNvPr id="10" name="TextBox 9">
            <a:extLst>
              <a:ext uri="{FF2B5EF4-FFF2-40B4-BE49-F238E27FC236}">
                <a16:creationId xmlns:a16="http://schemas.microsoft.com/office/drawing/2014/main" id="{61D32806-2637-B249-B952-831B549215F5}"/>
              </a:ext>
            </a:extLst>
          </p:cNvPr>
          <p:cNvSpPr txBox="1"/>
          <p:nvPr userDrawn="1"/>
        </p:nvSpPr>
        <p:spPr>
          <a:xfrm>
            <a:off x="1322705" y="4527845"/>
            <a:ext cx="3456384" cy="342401"/>
          </a:xfrm>
          <a:prstGeom prst="rect">
            <a:avLst/>
          </a:prstGeom>
          <a:noFill/>
        </p:spPr>
        <p:txBody>
          <a:bodyPr wrap="square" rtlCol="0">
            <a:spAutoFit/>
          </a:bodyPr>
          <a:lstStyle/>
          <a:p>
            <a:pPr algn="l"/>
            <a:r>
              <a:rPr lang="en-CA" sz="1625" b="0" i="0" dirty="0">
                <a:solidFill>
                  <a:srgbClr val="545454"/>
                </a:solidFill>
                <a:latin typeface="Roboto Light" panose="02000000000000000000" pitchFamily="2" charset="0"/>
                <a:ea typeface="Roboto Light" panose="02000000000000000000" pitchFamily="2" charset="0"/>
                <a:cs typeface="Roboto Light" panose="02000000000000000000" pitchFamily="2" charset="0"/>
              </a:rPr>
              <a:t>facebook.com/cadth.acmts</a:t>
            </a:r>
          </a:p>
        </p:txBody>
      </p:sp>
      <p:sp>
        <p:nvSpPr>
          <p:cNvPr id="11" name="TextBox 10">
            <a:extLst>
              <a:ext uri="{FF2B5EF4-FFF2-40B4-BE49-F238E27FC236}">
                <a16:creationId xmlns:a16="http://schemas.microsoft.com/office/drawing/2014/main" id="{07EDD30E-E3F0-B240-A40D-4A73206AA952}"/>
              </a:ext>
            </a:extLst>
          </p:cNvPr>
          <p:cNvSpPr txBox="1"/>
          <p:nvPr userDrawn="1"/>
        </p:nvSpPr>
        <p:spPr>
          <a:xfrm>
            <a:off x="1306232" y="3827206"/>
            <a:ext cx="2883123" cy="342401"/>
          </a:xfrm>
          <a:prstGeom prst="rect">
            <a:avLst/>
          </a:prstGeom>
          <a:noFill/>
        </p:spPr>
        <p:txBody>
          <a:bodyPr wrap="square" rtlCol="0">
            <a:spAutoFit/>
          </a:bodyPr>
          <a:lstStyle/>
          <a:p>
            <a:pPr algn="l"/>
            <a:r>
              <a:rPr lang="en-CA" sz="1625" b="0" i="0" dirty="0">
                <a:solidFill>
                  <a:srgbClr val="545454"/>
                </a:solidFill>
                <a:latin typeface="Roboto Light" panose="02000000000000000000" pitchFamily="2" charset="0"/>
                <a:ea typeface="Roboto Light" panose="02000000000000000000" pitchFamily="2" charset="0"/>
                <a:cs typeface="Roboto Light" panose="02000000000000000000" pitchFamily="2" charset="0"/>
              </a:rPr>
              <a:t>linkedin.com/company/cadth</a:t>
            </a:r>
          </a:p>
        </p:txBody>
      </p:sp>
      <p:sp>
        <p:nvSpPr>
          <p:cNvPr id="12" name="TextBox 11">
            <a:extLst>
              <a:ext uri="{FF2B5EF4-FFF2-40B4-BE49-F238E27FC236}">
                <a16:creationId xmlns:a16="http://schemas.microsoft.com/office/drawing/2014/main" id="{41DFAE8F-3B69-CD40-80DE-5212EB769F10}"/>
              </a:ext>
            </a:extLst>
          </p:cNvPr>
          <p:cNvSpPr txBox="1"/>
          <p:nvPr userDrawn="1"/>
        </p:nvSpPr>
        <p:spPr>
          <a:xfrm>
            <a:off x="1339044" y="5228483"/>
            <a:ext cx="3126425" cy="342401"/>
          </a:xfrm>
          <a:prstGeom prst="rect">
            <a:avLst/>
          </a:prstGeom>
          <a:noFill/>
        </p:spPr>
        <p:txBody>
          <a:bodyPr wrap="square" rtlCol="0">
            <a:spAutoFit/>
          </a:bodyPr>
          <a:lstStyle/>
          <a:p>
            <a:pPr algn="l"/>
            <a:r>
              <a:rPr lang="en-CA" sz="1625" b="0" i="0" dirty="0">
                <a:solidFill>
                  <a:srgbClr val="545454"/>
                </a:solidFill>
                <a:latin typeface="Roboto Light" panose="02000000000000000000" pitchFamily="2" charset="0"/>
                <a:ea typeface="Roboto Light" panose="02000000000000000000" pitchFamily="2" charset="0"/>
                <a:cs typeface="Roboto Light" panose="02000000000000000000" pitchFamily="2" charset="0"/>
              </a:rPr>
              <a:t>demandes@cadth.ca</a:t>
            </a:r>
          </a:p>
        </p:txBody>
      </p:sp>
      <p:pic>
        <p:nvPicPr>
          <p:cNvPr id="13" name="Picture 4" descr="http://www.socialtalent.co/wp-content/uploads/2014/07/LinkedIn_logo_initials.png">
            <a:extLst>
              <a:ext uri="{FF2B5EF4-FFF2-40B4-BE49-F238E27FC236}">
                <a16:creationId xmlns:a16="http://schemas.microsoft.com/office/drawing/2014/main" id="{242E804F-AE60-5840-89EC-54157238335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42195" y="3724887"/>
            <a:ext cx="504233" cy="504233"/>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13" descr="FB-badge.eps">
            <a:extLst>
              <a:ext uri="{FF2B5EF4-FFF2-40B4-BE49-F238E27FC236}">
                <a16:creationId xmlns:a16="http://schemas.microsoft.com/office/drawing/2014/main" id="{81ACCA22-8086-D749-A9D9-44FE80FEE33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4731" y="4469400"/>
            <a:ext cx="504000" cy="504000"/>
          </a:xfrm>
          <a:prstGeom prst="rect">
            <a:avLst/>
          </a:prstGeom>
        </p:spPr>
      </p:pic>
      <p:pic>
        <p:nvPicPr>
          <p:cNvPr id="15" name="Picture 14" descr="envelope_blue.eps">
            <a:extLst>
              <a:ext uri="{FF2B5EF4-FFF2-40B4-BE49-F238E27FC236}">
                <a16:creationId xmlns:a16="http://schemas.microsoft.com/office/drawing/2014/main" id="{05754369-EA7F-934C-8C20-A7FBE9D4843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8171" y="5253154"/>
            <a:ext cx="472271" cy="324000"/>
          </a:xfrm>
          <a:prstGeom prst="rect">
            <a:avLst/>
          </a:prstGeom>
        </p:spPr>
      </p:pic>
      <p:sp>
        <p:nvSpPr>
          <p:cNvPr id="3" name="Slide Number Placeholder 2">
            <a:extLst>
              <a:ext uri="{FF2B5EF4-FFF2-40B4-BE49-F238E27FC236}">
                <a16:creationId xmlns:a16="http://schemas.microsoft.com/office/drawing/2014/main" id="{F2E57110-74D0-4A4B-B1E7-1028F33CBF31}"/>
              </a:ext>
            </a:extLst>
          </p:cNvPr>
          <p:cNvSpPr>
            <a:spLocks noGrp="1"/>
          </p:cNvSpPr>
          <p:nvPr>
            <p:ph type="sldNum" sz="quarter" idx="10"/>
          </p:nvPr>
        </p:nvSpPr>
        <p:spPr/>
        <p:txBody>
          <a:bodyPr/>
          <a:lstStyle/>
          <a:p>
            <a:fld id="{61A321C3-34F9-B146-9EAC-EB027FA17480}" type="slidenum">
              <a:rPr lang="en-CA" smtClean="0"/>
              <a:pPr/>
              <a:t>‹N°›</a:t>
            </a:fld>
            <a:endParaRPr lang="en-CA" dirty="0"/>
          </a:p>
        </p:txBody>
      </p:sp>
    </p:spTree>
    <p:extLst>
      <p:ext uri="{BB962C8B-B14F-4D97-AF65-F5344CB8AC3E}">
        <p14:creationId xmlns:p14="http://schemas.microsoft.com/office/powerpoint/2010/main" val="1236565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45DCE6-9DD2-5042-8BFD-6288BD4B60C4}"/>
              </a:ext>
            </a:extLst>
          </p:cNvPr>
          <p:cNvSpPr>
            <a:spLocks noGrp="1"/>
          </p:cNvSpPr>
          <p:nvPr>
            <p:ph type="sldNum" sz="quarter" idx="10"/>
          </p:nvPr>
        </p:nvSpPr>
        <p:spPr/>
        <p:txBody>
          <a:bodyPr/>
          <a:lstStyle/>
          <a:p>
            <a:fld id="{61A321C3-34F9-B146-9EAC-EB027FA17480}" type="slidenum">
              <a:rPr lang="en-CA" smtClean="0"/>
              <a:pPr/>
              <a:t>‹N°›</a:t>
            </a:fld>
            <a:endParaRPr lang="en-CA" dirty="0"/>
          </a:p>
        </p:txBody>
      </p:sp>
    </p:spTree>
    <p:extLst>
      <p:ext uri="{BB962C8B-B14F-4D97-AF65-F5344CB8AC3E}">
        <p14:creationId xmlns:p14="http://schemas.microsoft.com/office/powerpoint/2010/main" val="3786311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86C0D0-1BDD-3545-8DEB-9D3B241A2793}"/>
              </a:ext>
            </a:extLst>
          </p:cNvPr>
          <p:cNvSpPr>
            <a:spLocks noGrp="1"/>
          </p:cNvSpPr>
          <p:nvPr>
            <p:ph type="sldNum" sz="quarter" idx="10"/>
          </p:nvPr>
        </p:nvSpPr>
        <p:spPr/>
        <p:txBody>
          <a:bodyPr/>
          <a:lstStyle/>
          <a:p>
            <a:fld id="{61A321C3-34F9-B146-9EAC-EB027FA17480}" type="slidenum">
              <a:rPr lang="en-CA" smtClean="0"/>
              <a:pPr/>
              <a:t>‹N°›</a:t>
            </a:fld>
            <a:endParaRPr lang="en-CA" dirty="0"/>
          </a:p>
        </p:txBody>
      </p:sp>
    </p:spTree>
    <p:extLst>
      <p:ext uri="{BB962C8B-B14F-4D97-AF65-F5344CB8AC3E}">
        <p14:creationId xmlns:p14="http://schemas.microsoft.com/office/powerpoint/2010/main" val="993567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B4487E-8254-9F45-AA14-70858595A6A9}"/>
              </a:ext>
            </a:extLst>
          </p:cNvPr>
          <p:cNvSpPr>
            <a:spLocks noGrp="1"/>
          </p:cNvSpPr>
          <p:nvPr>
            <p:ph type="sldNum" sz="quarter" idx="4"/>
          </p:nvPr>
        </p:nvSpPr>
        <p:spPr>
          <a:xfrm>
            <a:off x="11167716" y="6062473"/>
            <a:ext cx="461641" cy="237298"/>
          </a:xfrm>
          <a:prstGeom prst="rect">
            <a:avLst/>
          </a:prstGeom>
        </p:spPr>
        <p:txBody>
          <a:bodyPr vert="horz" lIns="91440" tIns="45720" rIns="91440" bIns="45720" rtlCol="0" anchor="ctr"/>
          <a:lstStyle>
            <a:lvl1pPr algn="ctr">
              <a:defRPr sz="1200" b="0" i="0" u="none" baseline="0">
                <a:solidFill>
                  <a:srgbClr val="545454"/>
                </a:solidFill>
                <a:uFill>
                  <a:solidFill>
                    <a:srgbClr val="0067B9"/>
                  </a:solidFill>
                </a:uFill>
                <a:latin typeface="Poppins SemiBold" pitchFamily="2" charset="77"/>
                <a:ea typeface="Roboto Light" panose="02000000000000000000" pitchFamily="2" charset="0"/>
                <a:cs typeface="Poppins SemiBold" pitchFamily="2" charset="77"/>
              </a:defRPr>
            </a:lvl1pPr>
          </a:lstStyle>
          <a:p>
            <a:fld id="{61A321C3-34F9-B146-9EAC-EB027FA17480}" type="slidenum">
              <a:rPr lang="en-CA" smtClean="0"/>
              <a:pPr/>
              <a:t>‹N°›</a:t>
            </a:fld>
            <a:endParaRPr lang="en-CA" dirty="0"/>
          </a:p>
        </p:txBody>
      </p:sp>
      <p:cxnSp>
        <p:nvCxnSpPr>
          <p:cNvPr id="9" name="Straight Connector 8">
            <a:extLst>
              <a:ext uri="{FF2B5EF4-FFF2-40B4-BE49-F238E27FC236}">
                <a16:creationId xmlns:a16="http://schemas.microsoft.com/office/drawing/2014/main" id="{622C8D12-0637-644D-9F01-F77C749533A9}"/>
              </a:ext>
            </a:extLst>
          </p:cNvPr>
          <p:cNvCxnSpPr>
            <a:cxnSpLocks/>
          </p:cNvCxnSpPr>
          <p:nvPr userDrawn="1"/>
        </p:nvCxnSpPr>
        <p:spPr>
          <a:xfrm>
            <a:off x="11254537" y="6331741"/>
            <a:ext cx="288000" cy="0"/>
          </a:xfrm>
          <a:prstGeom prst="line">
            <a:avLst/>
          </a:prstGeom>
          <a:ln w="28575">
            <a:solidFill>
              <a:srgbClr val="0067B9"/>
            </a:solidFill>
          </a:ln>
        </p:spPr>
        <p:style>
          <a:lnRef idx="1">
            <a:schemeClr val="dk1"/>
          </a:lnRef>
          <a:fillRef idx="0">
            <a:schemeClr val="dk1"/>
          </a:fillRef>
          <a:effectRef idx="0">
            <a:schemeClr val="dk1"/>
          </a:effectRef>
          <a:fontRef idx="minor">
            <a:schemeClr val="tx1"/>
          </a:fontRef>
        </p:style>
      </p:cxnSp>
      <p:pic>
        <p:nvPicPr>
          <p:cNvPr id="12" name="Picture 11">
            <a:extLst>
              <a:ext uri="{FF2B5EF4-FFF2-40B4-BE49-F238E27FC236}">
                <a16:creationId xmlns:a16="http://schemas.microsoft.com/office/drawing/2014/main" id="{90C4D5CB-80C4-ABBA-E8E4-341B4782ED90}"/>
              </a:ext>
            </a:extLst>
          </p:cNvPr>
          <p:cNvPicPr>
            <a:picLocks noChangeAspect="1"/>
          </p:cNvPicPr>
          <p:nvPr userDrawn="1"/>
        </p:nvPicPr>
        <p:blipFill>
          <a:blip r:embed="rId12"/>
          <a:srcRect/>
          <a:stretch/>
        </p:blipFill>
        <p:spPr>
          <a:xfrm>
            <a:off x="518218" y="498737"/>
            <a:ext cx="3282443" cy="604800"/>
          </a:xfrm>
          <a:prstGeom prst="rect">
            <a:avLst/>
          </a:prstGeom>
        </p:spPr>
      </p:pic>
    </p:spTree>
    <p:extLst>
      <p:ext uri="{BB962C8B-B14F-4D97-AF65-F5344CB8AC3E}">
        <p14:creationId xmlns:p14="http://schemas.microsoft.com/office/powerpoint/2010/main" val="13324950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7" r:id="rId4"/>
    <p:sldLayoutId id="2147483662" r:id="rId5"/>
    <p:sldLayoutId id="2147483666" r:id="rId6"/>
    <p:sldLayoutId id="2147483654" r:id="rId7"/>
    <p:sldLayoutId id="2147483663" r:id="rId8"/>
    <p:sldLayoutId id="2147483655" r:id="rId9"/>
    <p:sldLayoutId id="2147483664" r:id="rId10"/>
  </p:sldLayoutIdLst>
  <p:hf hdr="0" ftr="0" dt="0"/>
  <p:txStyles>
    <p:titleStyle>
      <a:lvl1pPr algn="l" defTabSz="914400" rtl="0" eaLnBrk="1" latinLnBrk="0" hangingPunct="1">
        <a:lnSpc>
          <a:spcPct val="90000"/>
        </a:lnSpc>
        <a:spcBef>
          <a:spcPct val="0"/>
        </a:spcBef>
        <a:buNone/>
        <a:defRPr sz="2800" b="0" i="0" kern="1200">
          <a:solidFill>
            <a:srgbClr val="545454"/>
          </a:solidFill>
          <a:latin typeface="Poppins SemiBold" pitchFamily="2" charset="77"/>
          <a:ea typeface="+mj-ea"/>
          <a:cs typeface="Poppins SemiBold" pitchFamily="2" charset="77"/>
        </a:defRPr>
      </a:lvl1pPr>
    </p:titleStyle>
    <p:bodyStyle>
      <a:lvl1pPr marL="457200" indent="-457200" algn="l" defTabSz="914400" rtl="0" eaLnBrk="1" latinLnBrk="0" hangingPunct="1">
        <a:lnSpc>
          <a:spcPct val="90000"/>
        </a:lnSpc>
        <a:spcBef>
          <a:spcPts val="1000"/>
        </a:spcBef>
        <a:buClr>
          <a:srgbClr val="0067B9"/>
        </a:buClr>
        <a:buFont typeface="Wingdings" pitchFamily="2" charset="2"/>
        <a:buChar char="§"/>
        <a:tabLst/>
        <a:defRPr sz="2000" b="0" i="0" kern="1200">
          <a:solidFill>
            <a:srgbClr val="0067B9"/>
          </a:solidFill>
          <a:latin typeface="Roboto Light" panose="02000000000000000000" pitchFamily="2" charset="0"/>
          <a:ea typeface="Roboto Light" panose="02000000000000000000" pitchFamily="2" charset="0"/>
          <a:cs typeface="Roboto Light" panose="02000000000000000000" pitchFamily="2" charset="0"/>
        </a:defRPr>
      </a:lvl1pPr>
      <a:lvl2pPr marL="714375" indent="-357188" algn="l" defTabSz="914400" rtl="0" eaLnBrk="1" latinLnBrk="0" hangingPunct="1">
        <a:lnSpc>
          <a:spcPct val="90000"/>
        </a:lnSpc>
        <a:spcBef>
          <a:spcPts val="1100"/>
        </a:spcBef>
        <a:spcAft>
          <a:spcPts val="0"/>
        </a:spcAft>
        <a:buClr>
          <a:srgbClr val="0067B9"/>
        </a:buClr>
        <a:buFont typeface="Arial" panose="020B0604020202020204" pitchFamily="34" charset="0"/>
        <a:buChar char="•"/>
        <a:tabLst/>
        <a:defRPr sz="16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635000" indent="263525" algn="l" defTabSz="914400" rtl="0" eaLnBrk="1" latinLnBrk="0" hangingPunct="1">
        <a:lnSpc>
          <a:spcPct val="90000"/>
        </a:lnSpc>
        <a:spcBef>
          <a:spcPts val="1100"/>
        </a:spcBef>
        <a:spcAft>
          <a:spcPts val="0"/>
        </a:spcAft>
        <a:buClr>
          <a:srgbClr val="0067B9"/>
        </a:buClr>
        <a:buFont typeface="Courier New" panose="02070309020205020404" pitchFamily="49" charset="0"/>
        <a:buChar char="o"/>
        <a:tabLst/>
        <a:defRPr sz="128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071563" indent="-173038" algn="l" defTabSz="914400" rtl="0" eaLnBrk="1" latinLnBrk="0" hangingPunct="1">
        <a:lnSpc>
          <a:spcPct val="90000"/>
        </a:lnSpc>
        <a:spcBef>
          <a:spcPts val="500"/>
        </a:spcBef>
        <a:buClr>
          <a:srgbClr val="0067B9"/>
        </a:buClr>
        <a:buFont typeface="Arial" panose="020B0604020202020204" pitchFamily="34" charset="0"/>
        <a:buChar char="•"/>
        <a:tabLst/>
        <a:defRPr sz="1280" b="0" i="0" kern="1200">
          <a:solidFill>
            <a:srgbClr val="545454"/>
          </a:solidFill>
          <a:latin typeface="Roboto Light" panose="02000000000000000000" pitchFamily="2" charset="0"/>
          <a:ea typeface="Roboto Light" panose="02000000000000000000" pitchFamily="2" charset="0"/>
          <a:cs typeface="Roboto Light" panose="02000000000000000000" pitchFamily="2" charset="0"/>
        </a:defRPr>
      </a:lvl4pPr>
      <a:lvl5pPr marL="1163638" indent="225425" algn="l" defTabSz="914400" rtl="0" eaLnBrk="1" latinLnBrk="0" hangingPunct="1">
        <a:lnSpc>
          <a:spcPct val="90000"/>
        </a:lnSpc>
        <a:spcBef>
          <a:spcPts val="500"/>
        </a:spcBef>
        <a:buClr>
          <a:srgbClr val="0067B9"/>
        </a:buClr>
        <a:buFont typeface="Arial" panose="020B0604020202020204" pitchFamily="34" charset="0"/>
        <a:buChar char="•"/>
        <a:tabLst/>
        <a:defRPr sz="1024" b="0" i="0" kern="1200">
          <a:solidFill>
            <a:srgbClr val="545454"/>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pos="7287" userDrawn="1">
          <p15:clr>
            <a:srgbClr val="F26B43"/>
          </p15:clr>
        </p15:guide>
        <p15:guide id="3" orient="horz" pos="391" userDrawn="1">
          <p15:clr>
            <a:srgbClr val="F26B43"/>
          </p15:clr>
        </p15:guide>
        <p15:guide id="4" orient="horz" pos="3929" userDrawn="1">
          <p15:clr>
            <a:srgbClr val="F26B43"/>
          </p15:clr>
        </p15:guide>
        <p15:guide id="5" pos="5881" userDrawn="1">
          <p15:clr>
            <a:srgbClr val="F26B43"/>
          </p15:clr>
        </p15:guide>
        <p15:guide id="6" orient="horz" pos="18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B4487E-8254-9F45-AA14-70858595A6A9}"/>
              </a:ext>
            </a:extLst>
          </p:cNvPr>
          <p:cNvSpPr>
            <a:spLocks noGrp="1"/>
          </p:cNvSpPr>
          <p:nvPr>
            <p:ph type="sldNum" sz="quarter" idx="4"/>
          </p:nvPr>
        </p:nvSpPr>
        <p:spPr>
          <a:xfrm>
            <a:off x="11167716" y="6062473"/>
            <a:ext cx="461641" cy="237298"/>
          </a:xfrm>
          <a:prstGeom prst="rect">
            <a:avLst/>
          </a:prstGeom>
        </p:spPr>
        <p:txBody>
          <a:bodyPr vert="horz" lIns="91440" tIns="45720" rIns="91440" bIns="45720" rtlCol="0" anchor="ctr"/>
          <a:lstStyle>
            <a:lvl1pPr algn="ctr">
              <a:defRPr sz="1200" b="0" i="0" u="none" baseline="0">
                <a:solidFill>
                  <a:srgbClr val="545454"/>
                </a:solidFill>
                <a:uFill>
                  <a:solidFill>
                    <a:srgbClr val="0067B9"/>
                  </a:solidFill>
                </a:uFill>
                <a:latin typeface="Poppins SemiBold" pitchFamily="2" charset="77"/>
                <a:ea typeface="Roboto Light" panose="02000000000000000000" pitchFamily="2" charset="0"/>
                <a:cs typeface="Poppins SemiBold" pitchFamily="2" charset="77"/>
              </a:defRPr>
            </a:lvl1pPr>
          </a:lstStyle>
          <a:p>
            <a:fld id="{61A321C3-34F9-B146-9EAC-EB027FA17480}" type="slidenum">
              <a:rPr lang="en-CA" smtClean="0"/>
              <a:pPr/>
              <a:t>‹N°›</a:t>
            </a:fld>
            <a:endParaRPr lang="en-CA" dirty="0"/>
          </a:p>
        </p:txBody>
      </p:sp>
      <p:cxnSp>
        <p:nvCxnSpPr>
          <p:cNvPr id="9" name="Straight Connector 8">
            <a:extLst>
              <a:ext uri="{FF2B5EF4-FFF2-40B4-BE49-F238E27FC236}">
                <a16:creationId xmlns:a16="http://schemas.microsoft.com/office/drawing/2014/main" id="{622C8D12-0637-644D-9F01-F77C749533A9}"/>
              </a:ext>
            </a:extLst>
          </p:cNvPr>
          <p:cNvCxnSpPr>
            <a:cxnSpLocks/>
          </p:cNvCxnSpPr>
          <p:nvPr userDrawn="1"/>
        </p:nvCxnSpPr>
        <p:spPr>
          <a:xfrm>
            <a:off x="11254537" y="6331741"/>
            <a:ext cx="288000" cy="0"/>
          </a:xfrm>
          <a:prstGeom prst="line">
            <a:avLst/>
          </a:prstGeom>
          <a:ln w="28575">
            <a:solidFill>
              <a:srgbClr val="0067B9"/>
            </a:solidFill>
          </a:ln>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224FE035-ACCF-0B48-D031-9E8FB1B2E3D3}"/>
              </a:ext>
            </a:extLst>
          </p:cNvPr>
          <p:cNvPicPr>
            <a:picLocks noChangeAspect="1"/>
          </p:cNvPicPr>
          <p:nvPr userDrawn="1"/>
        </p:nvPicPr>
        <p:blipFill>
          <a:blip r:embed="rId4"/>
          <a:srcRect/>
          <a:stretch/>
        </p:blipFill>
        <p:spPr>
          <a:xfrm>
            <a:off x="10949126" y="454006"/>
            <a:ext cx="650093" cy="604800"/>
          </a:xfrm>
          <a:prstGeom prst="rect">
            <a:avLst/>
          </a:prstGeom>
        </p:spPr>
      </p:pic>
    </p:spTree>
    <p:extLst>
      <p:ext uri="{BB962C8B-B14F-4D97-AF65-F5344CB8AC3E}">
        <p14:creationId xmlns:p14="http://schemas.microsoft.com/office/powerpoint/2010/main" val="895425224"/>
      </p:ext>
    </p:extLst>
  </p:cSld>
  <p:clrMap bg1="lt1" tx1="dk1" bg2="lt2" tx2="dk2" accent1="accent1" accent2="accent2" accent3="accent3" accent4="accent4" accent5="accent5" accent6="accent6" hlink="hlink" folHlink="folHlink"/>
  <p:sldLayoutIdLst>
    <p:sldLayoutId id="2147483682" r:id="rId1"/>
    <p:sldLayoutId id="2147483683" r:id="rId2"/>
  </p:sldLayoutIdLst>
  <p:hf hdr="0" ftr="0" dt="0"/>
  <p:txStyles>
    <p:titleStyle>
      <a:lvl1pPr algn="l" defTabSz="914400" rtl="0" eaLnBrk="1" latinLnBrk="0" hangingPunct="1">
        <a:lnSpc>
          <a:spcPct val="90000"/>
        </a:lnSpc>
        <a:spcBef>
          <a:spcPct val="0"/>
        </a:spcBef>
        <a:buNone/>
        <a:defRPr sz="2800" b="0" i="0" kern="1200">
          <a:solidFill>
            <a:srgbClr val="545454"/>
          </a:solidFill>
          <a:latin typeface="Poppins SemiBold" pitchFamily="2" charset="77"/>
          <a:ea typeface="+mj-ea"/>
          <a:cs typeface="Poppins SemiBold" pitchFamily="2" charset="77"/>
        </a:defRPr>
      </a:lvl1pPr>
    </p:titleStyle>
    <p:bodyStyle>
      <a:lvl1pPr marL="457200" indent="-457200" algn="l" defTabSz="914400" rtl="0" eaLnBrk="1" latinLnBrk="0" hangingPunct="1">
        <a:lnSpc>
          <a:spcPct val="90000"/>
        </a:lnSpc>
        <a:spcBef>
          <a:spcPts val="1000"/>
        </a:spcBef>
        <a:buClr>
          <a:srgbClr val="0067B9"/>
        </a:buClr>
        <a:buFont typeface="Wingdings" pitchFamily="2" charset="2"/>
        <a:buChar char="§"/>
        <a:tabLst/>
        <a:defRPr sz="2000" b="0" i="0" kern="1200">
          <a:solidFill>
            <a:srgbClr val="0067B9"/>
          </a:solidFill>
          <a:latin typeface="Roboto Light" panose="02000000000000000000" pitchFamily="2" charset="0"/>
          <a:ea typeface="Roboto Light" panose="02000000000000000000" pitchFamily="2" charset="0"/>
          <a:cs typeface="Roboto Light" panose="02000000000000000000" pitchFamily="2" charset="0"/>
        </a:defRPr>
      </a:lvl1pPr>
      <a:lvl2pPr marL="714375" indent="-357188" algn="l" defTabSz="914400" rtl="0" eaLnBrk="1" latinLnBrk="0" hangingPunct="1">
        <a:lnSpc>
          <a:spcPct val="90000"/>
        </a:lnSpc>
        <a:spcBef>
          <a:spcPts val="1100"/>
        </a:spcBef>
        <a:spcAft>
          <a:spcPts val="0"/>
        </a:spcAft>
        <a:buClr>
          <a:srgbClr val="0067B9"/>
        </a:buClr>
        <a:buFont typeface="Arial" panose="020B0604020202020204" pitchFamily="34" charset="0"/>
        <a:buChar char="•"/>
        <a:tabLst/>
        <a:defRPr sz="16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635000" indent="263525" algn="l" defTabSz="914400" rtl="0" eaLnBrk="1" latinLnBrk="0" hangingPunct="1">
        <a:lnSpc>
          <a:spcPct val="90000"/>
        </a:lnSpc>
        <a:spcBef>
          <a:spcPts val="1100"/>
        </a:spcBef>
        <a:spcAft>
          <a:spcPts val="0"/>
        </a:spcAft>
        <a:buClr>
          <a:srgbClr val="0067B9"/>
        </a:buClr>
        <a:buFont typeface="Courier New" panose="02070309020205020404" pitchFamily="49" charset="0"/>
        <a:buChar char="o"/>
        <a:tabLst/>
        <a:defRPr sz="128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071563" indent="-173038" algn="l" defTabSz="914400" rtl="0" eaLnBrk="1" latinLnBrk="0" hangingPunct="1">
        <a:lnSpc>
          <a:spcPct val="90000"/>
        </a:lnSpc>
        <a:spcBef>
          <a:spcPts val="500"/>
        </a:spcBef>
        <a:buClr>
          <a:srgbClr val="0067B9"/>
        </a:buClr>
        <a:buFont typeface="Arial" panose="020B0604020202020204" pitchFamily="34" charset="0"/>
        <a:buChar char="•"/>
        <a:tabLst/>
        <a:defRPr sz="1280" b="0" i="0" kern="1200">
          <a:solidFill>
            <a:srgbClr val="545454"/>
          </a:solidFill>
          <a:latin typeface="Roboto Light" panose="02000000000000000000" pitchFamily="2" charset="0"/>
          <a:ea typeface="Roboto Light" panose="02000000000000000000" pitchFamily="2" charset="0"/>
          <a:cs typeface="Roboto Light" panose="02000000000000000000" pitchFamily="2" charset="0"/>
        </a:defRPr>
      </a:lvl4pPr>
      <a:lvl5pPr marL="1163638" indent="225425" algn="l" defTabSz="914400" rtl="0" eaLnBrk="1" latinLnBrk="0" hangingPunct="1">
        <a:lnSpc>
          <a:spcPct val="90000"/>
        </a:lnSpc>
        <a:spcBef>
          <a:spcPts val="500"/>
        </a:spcBef>
        <a:buClr>
          <a:srgbClr val="0067B9"/>
        </a:buClr>
        <a:buFont typeface="Arial" panose="020B0604020202020204" pitchFamily="34" charset="0"/>
        <a:buChar char="•"/>
        <a:tabLst/>
        <a:defRPr sz="1024" b="0" i="0" kern="1200">
          <a:solidFill>
            <a:srgbClr val="545454"/>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pos="7287" userDrawn="1">
          <p15:clr>
            <a:srgbClr val="F26B43"/>
          </p15:clr>
        </p15:guide>
        <p15:guide id="3" orient="horz" pos="391" userDrawn="1">
          <p15:clr>
            <a:srgbClr val="F26B43"/>
          </p15:clr>
        </p15:guide>
        <p15:guide id="4" orient="horz" pos="3929" userDrawn="1">
          <p15:clr>
            <a:srgbClr val="F26B43"/>
          </p15:clr>
        </p15:guide>
        <p15:guide id="5" pos="5881" userDrawn="1">
          <p15:clr>
            <a:srgbClr val="F26B43"/>
          </p15:clr>
        </p15:guide>
        <p15:guide id="6" orient="horz" pos="188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67B9"/>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B4487E-8254-9F45-AA14-70858595A6A9}"/>
              </a:ext>
            </a:extLst>
          </p:cNvPr>
          <p:cNvSpPr>
            <a:spLocks noGrp="1"/>
          </p:cNvSpPr>
          <p:nvPr>
            <p:ph type="sldNum" sz="quarter" idx="4"/>
          </p:nvPr>
        </p:nvSpPr>
        <p:spPr>
          <a:xfrm>
            <a:off x="11167716" y="6062473"/>
            <a:ext cx="461641" cy="237298"/>
          </a:xfrm>
          <a:prstGeom prst="rect">
            <a:avLst/>
          </a:prstGeom>
        </p:spPr>
        <p:txBody>
          <a:bodyPr vert="horz" lIns="91440" tIns="45720" rIns="91440" bIns="45720" rtlCol="0" anchor="ctr"/>
          <a:lstStyle>
            <a:lvl1pPr algn="ctr">
              <a:defRPr sz="1200" b="0" i="0" u="none" baseline="0">
                <a:solidFill>
                  <a:schemeClr val="bg1"/>
                </a:solidFill>
                <a:uFill>
                  <a:solidFill>
                    <a:srgbClr val="0067B9"/>
                  </a:solidFill>
                </a:uFill>
                <a:latin typeface="Poppins SemiBold" pitchFamily="2" charset="77"/>
                <a:ea typeface="Roboto Light" panose="02000000000000000000" pitchFamily="2" charset="0"/>
                <a:cs typeface="Poppins SemiBold" pitchFamily="2" charset="77"/>
              </a:defRPr>
            </a:lvl1pPr>
          </a:lstStyle>
          <a:p>
            <a:fld id="{61A321C3-34F9-B146-9EAC-EB027FA17480}" type="slidenum">
              <a:rPr lang="en-CA" smtClean="0"/>
              <a:pPr/>
              <a:t>‹N°›</a:t>
            </a:fld>
            <a:endParaRPr lang="en-CA" dirty="0"/>
          </a:p>
        </p:txBody>
      </p:sp>
      <p:cxnSp>
        <p:nvCxnSpPr>
          <p:cNvPr id="9" name="Straight Connector 8">
            <a:extLst>
              <a:ext uri="{FF2B5EF4-FFF2-40B4-BE49-F238E27FC236}">
                <a16:creationId xmlns:a16="http://schemas.microsoft.com/office/drawing/2014/main" id="{622C8D12-0637-644D-9F01-F77C749533A9}"/>
              </a:ext>
            </a:extLst>
          </p:cNvPr>
          <p:cNvCxnSpPr>
            <a:cxnSpLocks/>
          </p:cNvCxnSpPr>
          <p:nvPr userDrawn="1"/>
        </p:nvCxnSpPr>
        <p:spPr>
          <a:xfrm>
            <a:off x="11254537" y="6331741"/>
            <a:ext cx="28800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pic>
        <p:nvPicPr>
          <p:cNvPr id="12" name="Picture 11">
            <a:extLst>
              <a:ext uri="{FF2B5EF4-FFF2-40B4-BE49-F238E27FC236}">
                <a16:creationId xmlns:a16="http://schemas.microsoft.com/office/drawing/2014/main" id="{2E0BFEBD-3859-E482-B270-552BD9ACE596}"/>
              </a:ext>
            </a:extLst>
          </p:cNvPr>
          <p:cNvPicPr>
            <a:picLocks noChangeAspect="1"/>
          </p:cNvPicPr>
          <p:nvPr userDrawn="1"/>
        </p:nvPicPr>
        <p:blipFill>
          <a:blip r:embed="rId4"/>
          <a:srcRect/>
          <a:stretch/>
        </p:blipFill>
        <p:spPr>
          <a:xfrm>
            <a:off x="518217" y="498755"/>
            <a:ext cx="3282443" cy="604800"/>
          </a:xfrm>
          <a:prstGeom prst="rect">
            <a:avLst/>
          </a:prstGeom>
        </p:spPr>
      </p:pic>
    </p:spTree>
    <p:extLst>
      <p:ext uri="{BB962C8B-B14F-4D97-AF65-F5344CB8AC3E}">
        <p14:creationId xmlns:p14="http://schemas.microsoft.com/office/powerpoint/2010/main" val="2452967235"/>
      </p:ext>
    </p:extLst>
  </p:cSld>
  <p:clrMap bg1="lt1" tx1="dk1" bg2="lt2" tx2="dk2" accent1="accent1" accent2="accent2" accent3="accent3" accent4="accent4" accent5="accent5" accent6="accent6" hlink="hlink" folHlink="folHlink"/>
  <p:sldLayoutIdLst>
    <p:sldLayoutId id="2147483671" r:id="rId1"/>
    <p:sldLayoutId id="2147483677" r:id="rId2"/>
  </p:sldLayoutIdLst>
  <p:hf hdr="0" ftr="0" dt="0"/>
  <p:txStyles>
    <p:titleStyle>
      <a:lvl1pPr algn="l" defTabSz="914400" rtl="0" eaLnBrk="1" latinLnBrk="0" hangingPunct="1">
        <a:lnSpc>
          <a:spcPct val="90000"/>
        </a:lnSpc>
        <a:spcBef>
          <a:spcPct val="0"/>
        </a:spcBef>
        <a:buNone/>
        <a:defRPr sz="2800" b="0" i="0" kern="1200">
          <a:solidFill>
            <a:srgbClr val="545454"/>
          </a:solidFill>
          <a:latin typeface="Poppins SemiBold" pitchFamily="2" charset="77"/>
          <a:ea typeface="+mj-ea"/>
          <a:cs typeface="Poppins SemiBold" pitchFamily="2" charset="77"/>
        </a:defRPr>
      </a:lvl1pPr>
    </p:titleStyle>
    <p:bodyStyle>
      <a:lvl1pPr marL="457200" indent="-457200" algn="l" defTabSz="914400" rtl="0" eaLnBrk="1" latinLnBrk="0" hangingPunct="1">
        <a:lnSpc>
          <a:spcPct val="90000"/>
        </a:lnSpc>
        <a:spcBef>
          <a:spcPts val="1000"/>
        </a:spcBef>
        <a:buClr>
          <a:srgbClr val="0067B9"/>
        </a:buClr>
        <a:buFont typeface="Wingdings" pitchFamily="2" charset="2"/>
        <a:buChar char="§"/>
        <a:tabLst/>
        <a:defRPr sz="2000" b="0" i="0" kern="1200">
          <a:solidFill>
            <a:srgbClr val="0067B9"/>
          </a:solidFill>
          <a:latin typeface="Roboto Light" panose="02000000000000000000" pitchFamily="2" charset="0"/>
          <a:ea typeface="Roboto Light" panose="02000000000000000000" pitchFamily="2" charset="0"/>
          <a:cs typeface="Roboto Light" panose="02000000000000000000" pitchFamily="2" charset="0"/>
        </a:defRPr>
      </a:lvl1pPr>
      <a:lvl2pPr marL="714375" indent="-357188" algn="l" defTabSz="914400" rtl="0" eaLnBrk="1" latinLnBrk="0" hangingPunct="1">
        <a:lnSpc>
          <a:spcPct val="90000"/>
        </a:lnSpc>
        <a:spcBef>
          <a:spcPts val="1100"/>
        </a:spcBef>
        <a:spcAft>
          <a:spcPts val="0"/>
        </a:spcAft>
        <a:buClr>
          <a:srgbClr val="0067B9"/>
        </a:buClr>
        <a:buFont typeface="Arial" panose="020B0604020202020204" pitchFamily="34" charset="0"/>
        <a:buChar char="•"/>
        <a:tabLst/>
        <a:defRPr sz="16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635000" indent="263525" algn="l" defTabSz="914400" rtl="0" eaLnBrk="1" latinLnBrk="0" hangingPunct="1">
        <a:lnSpc>
          <a:spcPct val="90000"/>
        </a:lnSpc>
        <a:spcBef>
          <a:spcPts val="1100"/>
        </a:spcBef>
        <a:spcAft>
          <a:spcPts val="0"/>
        </a:spcAft>
        <a:buClr>
          <a:srgbClr val="0067B9"/>
        </a:buClr>
        <a:buFont typeface="Courier New" panose="02070309020205020404" pitchFamily="49" charset="0"/>
        <a:buChar char="o"/>
        <a:tabLst/>
        <a:defRPr sz="128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071563" indent="-173038" algn="l" defTabSz="914400" rtl="0" eaLnBrk="1" latinLnBrk="0" hangingPunct="1">
        <a:lnSpc>
          <a:spcPct val="90000"/>
        </a:lnSpc>
        <a:spcBef>
          <a:spcPts val="500"/>
        </a:spcBef>
        <a:buClr>
          <a:srgbClr val="0067B9"/>
        </a:buClr>
        <a:buFont typeface="Arial" panose="020B0604020202020204" pitchFamily="34" charset="0"/>
        <a:buChar char="•"/>
        <a:tabLst/>
        <a:defRPr sz="1280" b="0" i="0" kern="1200">
          <a:solidFill>
            <a:srgbClr val="545454"/>
          </a:solidFill>
          <a:latin typeface="Roboto Light" panose="02000000000000000000" pitchFamily="2" charset="0"/>
          <a:ea typeface="Roboto Light" panose="02000000000000000000" pitchFamily="2" charset="0"/>
          <a:cs typeface="Roboto Light" panose="02000000000000000000" pitchFamily="2" charset="0"/>
        </a:defRPr>
      </a:lvl4pPr>
      <a:lvl5pPr marL="1163638" indent="225425" algn="l" defTabSz="914400" rtl="0" eaLnBrk="1" latinLnBrk="0" hangingPunct="1">
        <a:lnSpc>
          <a:spcPct val="90000"/>
        </a:lnSpc>
        <a:spcBef>
          <a:spcPts val="500"/>
        </a:spcBef>
        <a:buClr>
          <a:srgbClr val="0067B9"/>
        </a:buClr>
        <a:buFont typeface="Arial" panose="020B0604020202020204" pitchFamily="34" charset="0"/>
        <a:buChar char="•"/>
        <a:tabLst/>
        <a:defRPr sz="1024" b="0" i="0" kern="1200">
          <a:solidFill>
            <a:srgbClr val="545454"/>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pos="7287" userDrawn="1">
          <p15:clr>
            <a:srgbClr val="F26B43"/>
          </p15:clr>
        </p15:guide>
        <p15:guide id="3" orient="horz" pos="391" userDrawn="1">
          <p15:clr>
            <a:srgbClr val="F26B43"/>
          </p15:clr>
        </p15:guide>
        <p15:guide id="4" orient="horz" pos="3929" userDrawn="1">
          <p15:clr>
            <a:srgbClr val="F26B43"/>
          </p15:clr>
        </p15:guide>
        <p15:guide id="5" pos="5881" userDrawn="1">
          <p15:clr>
            <a:srgbClr val="F26B43"/>
          </p15:clr>
        </p15:guide>
        <p15:guide id="6" orient="horz" pos="1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2.xml"/><Relationship Id="rId5" Type="http://schemas.openxmlformats.org/officeDocument/2006/relationships/slideLayout" Target="../slideLayouts/slideLayout3.xml"/><Relationship Id="rId4" Type="http://schemas.openxmlformats.org/officeDocument/2006/relationships/tags" Target="../tags/tag6.xml"/></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hyperlink" Target="https://www.cadth.ca/sites/default/files/RWE/pdf/French%20-%20RWE%20Steering%20Committee%20Terms%20of%20Reference%20-%20Final.pdf" TargetMode="Externa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hyperlink" Target="https://www.cadth.ca/fr/les-preuves-du-contexte-reel-dans-les-processus-decisionnels" TargetMode="Externa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tags" Target="../tags/tag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3688C6-F82C-7248-80F5-B6B6159B0D70}"/>
              </a:ext>
            </a:extLst>
          </p:cNvPr>
          <p:cNvSpPr>
            <a:spLocks noGrp="1"/>
          </p:cNvSpPr>
          <p:nvPr>
            <p:ph type="ctrTitle"/>
            <p:custDataLst>
              <p:tags r:id="rId1"/>
            </p:custDataLst>
          </p:nvPr>
        </p:nvSpPr>
        <p:spPr>
          <a:xfrm>
            <a:off x="623887" y="2157708"/>
            <a:ext cx="9835566" cy="3084149"/>
          </a:xfrm>
        </p:spPr>
        <p:txBody>
          <a:bodyPr>
            <a:normAutofit fontScale="90000"/>
          </a:bodyPr>
          <a:lstStyle/>
          <a:p>
            <a:r>
              <a:rPr lang="fr-CA" dirty="0"/>
              <a:t>Comité directeur sur les preuves du contexte réel – Résumé de réunion</a:t>
            </a:r>
          </a:p>
        </p:txBody>
      </p:sp>
      <p:sp>
        <p:nvSpPr>
          <p:cNvPr id="5" name="Subtitle 4">
            <a:extLst>
              <a:ext uri="{FF2B5EF4-FFF2-40B4-BE49-F238E27FC236}">
                <a16:creationId xmlns:a16="http://schemas.microsoft.com/office/drawing/2014/main" id="{7618655A-1CD9-C248-BD12-82070F5B0435}"/>
              </a:ext>
            </a:extLst>
          </p:cNvPr>
          <p:cNvSpPr>
            <a:spLocks noGrp="1"/>
          </p:cNvSpPr>
          <p:nvPr>
            <p:ph type="subTitle" idx="1"/>
            <p:custDataLst>
              <p:tags r:id="rId2"/>
            </p:custDataLst>
          </p:nvPr>
        </p:nvSpPr>
        <p:spPr/>
        <p:txBody>
          <a:bodyPr/>
          <a:lstStyle/>
          <a:p>
            <a:r>
              <a:rPr lang="fr-CA" dirty="0"/>
              <a:t>Le 20 mars 2023</a:t>
            </a:r>
          </a:p>
          <a:p>
            <a:r>
              <a:rPr lang="fr-CA" dirty="0"/>
              <a:t>De 13 h à 14 h 30 HE</a:t>
            </a:r>
          </a:p>
        </p:txBody>
      </p:sp>
    </p:spTree>
    <p:extLst>
      <p:ext uri="{BB962C8B-B14F-4D97-AF65-F5344CB8AC3E}">
        <p14:creationId xmlns:p14="http://schemas.microsoft.com/office/powerpoint/2010/main" val="2132952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632880-1501-3942-BDB4-035EFB19B7C0}"/>
              </a:ext>
            </a:extLst>
          </p:cNvPr>
          <p:cNvSpPr>
            <a:spLocks noGrp="1"/>
          </p:cNvSpPr>
          <p:nvPr>
            <p:ph type="title"/>
            <p:custDataLst>
              <p:tags r:id="rId1"/>
            </p:custDataLst>
          </p:nvPr>
        </p:nvSpPr>
        <p:spPr>
          <a:xfrm>
            <a:off x="520804" y="1269572"/>
            <a:ext cx="8815284" cy="877956"/>
          </a:xfrm>
        </p:spPr>
        <p:txBody>
          <a:bodyPr>
            <a:normAutofit/>
          </a:bodyPr>
          <a:lstStyle/>
          <a:p>
            <a:r>
              <a:rPr lang="fr-CA" sz="2400" dirty="0">
                <a:solidFill>
                  <a:schemeClr val="accent1"/>
                </a:solidFill>
              </a:rPr>
              <a:t>Ordre du jour</a:t>
            </a:r>
          </a:p>
        </p:txBody>
      </p:sp>
      <p:sp>
        <p:nvSpPr>
          <p:cNvPr id="4" name="Slide Number Placeholder 3">
            <a:extLst>
              <a:ext uri="{FF2B5EF4-FFF2-40B4-BE49-F238E27FC236}">
                <a16:creationId xmlns:a16="http://schemas.microsoft.com/office/drawing/2014/main" id="{1386EB6F-04D2-1E48-B0DC-D15E14EFF800}"/>
              </a:ext>
            </a:extLst>
          </p:cNvPr>
          <p:cNvSpPr>
            <a:spLocks noGrp="1"/>
          </p:cNvSpPr>
          <p:nvPr>
            <p:ph type="sldNum" sz="quarter" idx="10"/>
            <p:custDataLst>
              <p:tags r:id="rId2"/>
            </p:custDataLst>
          </p:nvPr>
        </p:nvSpPr>
        <p:spPr/>
        <p:txBody>
          <a:bodyPr/>
          <a:lstStyle/>
          <a:p>
            <a:fld id="{61A321C3-34F9-B146-9EAC-EB027FA17480}" type="slidenum">
              <a:rPr lang="fr-CA" smtClean="0"/>
              <a:pPr/>
              <a:t>2</a:t>
            </a:fld>
            <a:endParaRPr lang="fr-CA" dirty="0"/>
          </a:p>
        </p:txBody>
      </p:sp>
      <p:graphicFrame>
        <p:nvGraphicFramePr>
          <p:cNvPr id="2" name="Table 1">
            <a:extLst>
              <a:ext uri="{FF2B5EF4-FFF2-40B4-BE49-F238E27FC236}">
                <a16:creationId xmlns:a16="http://schemas.microsoft.com/office/drawing/2014/main" id="{5CA0C8F6-320E-FC75-9625-76EAD396705B}"/>
              </a:ext>
            </a:extLst>
          </p:cNvPr>
          <p:cNvGraphicFramePr>
            <a:graphicFrameLocks noGrp="1"/>
          </p:cNvGraphicFramePr>
          <p:nvPr>
            <p:custDataLst>
              <p:tags r:id="rId3"/>
            </p:custDataLst>
            <p:extLst>
              <p:ext uri="{D42A27DB-BD31-4B8C-83A1-F6EECF244321}">
                <p14:modId xmlns:p14="http://schemas.microsoft.com/office/powerpoint/2010/main" val="3568369915"/>
              </p:ext>
            </p:extLst>
          </p:nvPr>
        </p:nvGraphicFramePr>
        <p:xfrm>
          <a:off x="2145827" y="2328829"/>
          <a:ext cx="7900346" cy="3292257"/>
        </p:xfrm>
        <a:graphic>
          <a:graphicData uri="http://schemas.openxmlformats.org/drawingml/2006/table">
            <a:tbl>
              <a:tblPr>
                <a:tableStyleId>{5C22544A-7EE6-4342-B048-85BDC9FD1C3A}</a:tableStyleId>
              </a:tblPr>
              <a:tblGrid>
                <a:gridCol w="1562015">
                  <a:extLst>
                    <a:ext uri="{9D8B030D-6E8A-4147-A177-3AD203B41FA5}">
                      <a16:colId xmlns:a16="http://schemas.microsoft.com/office/drawing/2014/main" val="3749968570"/>
                    </a:ext>
                  </a:extLst>
                </a:gridCol>
                <a:gridCol w="4433782">
                  <a:extLst>
                    <a:ext uri="{9D8B030D-6E8A-4147-A177-3AD203B41FA5}">
                      <a16:colId xmlns:a16="http://schemas.microsoft.com/office/drawing/2014/main" val="574997892"/>
                    </a:ext>
                  </a:extLst>
                </a:gridCol>
                <a:gridCol w="1904549">
                  <a:extLst>
                    <a:ext uri="{9D8B030D-6E8A-4147-A177-3AD203B41FA5}">
                      <a16:colId xmlns:a16="http://schemas.microsoft.com/office/drawing/2014/main" val="2942910861"/>
                    </a:ext>
                  </a:extLst>
                </a:gridCol>
              </a:tblGrid>
              <a:tr h="257341">
                <a:tc>
                  <a:txBody>
                    <a:bodyPr/>
                    <a:lstStyle/>
                    <a:p>
                      <a:pPr algn="ctr">
                        <a:lnSpc>
                          <a:spcPct val="107000"/>
                        </a:lnSpc>
                        <a:spcAft>
                          <a:spcPts val="800"/>
                        </a:spcAft>
                      </a:pPr>
                      <a:r>
                        <a:rPr lang="fr-CA" sz="1600" b="1" noProof="0" dirty="0">
                          <a:effectLst/>
                        </a:rPr>
                        <a:t>Heure</a:t>
                      </a:r>
                      <a:endParaRPr lang="fr-CA" sz="12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0081" marR="50081" marT="0" marB="0"/>
                </a:tc>
                <a:tc>
                  <a:txBody>
                    <a:bodyPr/>
                    <a:lstStyle/>
                    <a:p>
                      <a:pPr algn="ctr">
                        <a:lnSpc>
                          <a:spcPct val="107000"/>
                        </a:lnSpc>
                        <a:spcAft>
                          <a:spcPts val="800"/>
                        </a:spcAft>
                      </a:pPr>
                      <a:r>
                        <a:rPr lang="fr-CA" sz="1600" b="1" noProof="0" dirty="0">
                          <a:effectLst/>
                        </a:rPr>
                        <a:t>Sujet ou point de discussion</a:t>
                      </a:r>
                      <a:endParaRPr lang="fr-CA" sz="12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0081" marR="50081" marT="0" marB="0"/>
                </a:tc>
                <a:tc>
                  <a:txBody>
                    <a:bodyPr/>
                    <a:lstStyle/>
                    <a:p>
                      <a:pPr algn="ctr">
                        <a:lnSpc>
                          <a:spcPct val="107000"/>
                        </a:lnSpc>
                        <a:spcAft>
                          <a:spcPts val="800"/>
                        </a:spcAft>
                      </a:pPr>
                      <a:r>
                        <a:rPr lang="fr-CA" sz="1600" b="1" noProof="0" dirty="0">
                          <a:effectLst/>
                        </a:rPr>
                        <a:t>Animation</a:t>
                      </a:r>
                      <a:endParaRPr lang="fr-CA" sz="12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0081" marR="50081" marT="0" marB="0"/>
                </a:tc>
                <a:extLst>
                  <a:ext uri="{0D108BD9-81ED-4DB2-BD59-A6C34878D82A}">
                    <a16:rowId xmlns:a16="http://schemas.microsoft.com/office/drawing/2014/main" val="2161774076"/>
                  </a:ext>
                </a:extLst>
              </a:tr>
              <a:tr h="500000">
                <a:tc>
                  <a:txBody>
                    <a:bodyPr/>
                    <a:lstStyle/>
                    <a:p>
                      <a:pPr algn="ctr">
                        <a:lnSpc>
                          <a:spcPct val="107000"/>
                        </a:lnSpc>
                        <a:spcAft>
                          <a:spcPts val="0"/>
                        </a:spcAft>
                      </a:pPr>
                      <a:r>
                        <a:rPr lang="fr-CA" sz="1200" b="1" noProof="0" dirty="0">
                          <a:effectLst/>
                        </a:rPr>
                        <a:t>13 h à 13 h 05</a:t>
                      </a:r>
                    </a:p>
                    <a:p>
                      <a:pPr algn="ctr">
                        <a:lnSpc>
                          <a:spcPct val="107000"/>
                        </a:lnSpc>
                        <a:spcAft>
                          <a:spcPts val="800"/>
                        </a:spcAft>
                      </a:pPr>
                      <a:r>
                        <a:rPr lang="fr-CA" sz="1200" b="1" noProof="0" dirty="0">
                          <a:effectLst/>
                        </a:rPr>
                        <a:t>5 minutes</a:t>
                      </a:r>
                      <a:endParaRPr lang="fr-CA" sz="12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0081" marR="50081" marT="0" marB="0"/>
                </a:tc>
                <a:tc>
                  <a:txBody>
                    <a:bodyPr/>
                    <a:lstStyle/>
                    <a:p>
                      <a:pPr marL="457200" lvl="1" indent="0">
                        <a:lnSpc>
                          <a:spcPct val="107000"/>
                        </a:lnSpc>
                        <a:spcAft>
                          <a:spcPts val="800"/>
                        </a:spcAft>
                        <a:buNone/>
                      </a:pPr>
                      <a:r>
                        <a:rPr lang="fr-CA" sz="1200" b="1" noProof="0" dirty="0">
                          <a:effectLst/>
                        </a:rPr>
                        <a:t>Mot de bienvenue</a:t>
                      </a:r>
                      <a:endParaRPr lang="fr-CA" sz="12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0081" marR="50081" marT="0" marB="0"/>
                </a:tc>
                <a:tc>
                  <a:txBody>
                    <a:bodyPr/>
                    <a:lstStyle/>
                    <a:p>
                      <a:pPr algn="ctr">
                        <a:lnSpc>
                          <a:spcPct val="107000"/>
                        </a:lnSpc>
                        <a:spcAft>
                          <a:spcPts val="800"/>
                        </a:spcAft>
                      </a:pPr>
                      <a:r>
                        <a:rPr lang="fr-CA" sz="1200" b="1" noProof="0" dirty="0">
                          <a:effectLst/>
                        </a:rPr>
                        <a:t>Nicole Mittmann</a:t>
                      </a:r>
                    </a:p>
                  </a:txBody>
                  <a:tcPr marL="50081" marR="50081" marT="0" marB="0"/>
                </a:tc>
                <a:extLst>
                  <a:ext uri="{0D108BD9-81ED-4DB2-BD59-A6C34878D82A}">
                    <a16:rowId xmlns:a16="http://schemas.microsoft.com/office/drawing/2014/main" val="1799631014"/>
                  </a:ext>
                </a:extLst>
              </a:tr>
              <a:tr h="500000">
                <a:tc>
                  <a:txBody>
                    <a:bodyPr/>
                    <a:lstStyle/>
                    <a:p>
                      <a:pPr algn="ctr">
                        <a:lnSpc>
                          <a:spcPct val="107000"/>
                        </a:lnSpc>
                        <a:spcAft>
                          <a:spcPts val="0"/>
                        </a:spcAft>
                      </a:pPr>
                      <a:r>
                        <a:rPr lang="fr-CA" sz="1200" b="1" noProof="0" dirty="0">
                          <a:effectLst/>
                        </a:rPr>
                        <a:t>13 h 05 à 13 h 25 </a:t>
                      </a:r>
                    </a:p>
                    <a:p>
                      <a:pPr algn="ctr">
                        <a:lnSpc>
                          <a:spcPct val="107000"/>
                        </a:lnSpc>
                        <a:spcAft>
                          <a:spcPts val="800"/>
                        </a:spcAft>
                      </a:pPr>
                      <a:r>
                        <a:rPr lang="fr-CA" sz="1200" b="1" noProof="0" dirty="0">
                          <a:effectLst/>
                          <a:latin typeface="Calibri" panose="020F0502020204030204" pitchFamily="34" charset="0"/>
                          <a:ea typeface="Calibri" panose="020F0502020204030204" pitchFamily="34" charset="0"/>
                          <a:cs typeface="Times New Roman" panose="02020603050405020304" pitchFamily="18" charset="0"/>
                        </a:rPr>
                        <a:t>20 minutes</a:t>
                      </a:r>
                    </a:p>
                  </a:txBody>
                  <a:tcPr marL="50081" marR="50081" marT="0" marB="0"/>
                </a:tc>
                <a:tc>
                  <a:txBody>
                    <a:bodyPr/>
                    <a:lstStyle/>
                    <a:p>
                      <a:pPr marL="457200" lvl="1" indent="0" algn="l">
                        <a:lnSpc>
                          <a:spcPct val="107000"/>
                        </a:lnSpc>
                        <a:spcAft>
                          <a:spcPts val="800"/>
                        </a:spcAft>
                        <a:buNone/>
                      </a:pPr>
                      <a:r>
                        <a:rPr lang="fr-CA" sz="1200" b="1" noProof="0" dirty="0">
                          <a:effectLst/>
                          <a:latin typeface="Calibri" panose="020F0502020204030204" pitchFamily="34" charset="0"/>
                          <a:ea typeface="Calibri" panose="020F0502020204030204" pitchFamily="34" charset="0"/>
                          <a:cs typeface="Times New Roman" panose="02020603050405020304" pitchFamily="18" charset="0"/>
                        </a:rPr>
                        <a:t>Le point sur les orientations sur les </a:t>
                      </a:r>
                      <a:r>
                        <a:rPr lang="fr-CA" sz="1200" b="1" noProof="0" dirty="0">
                          <a:effectLst/>
                        </a:rPr>
                        <a:t>preuves du contexte réel</a:t>
                      </a:r>
                      <a:r>
                        <a:rPr lang="fr-CA" sz="1200" b="1" noProof="0" dirty="0">
                          <a:effectLst/>
                          <a:latin typeface="Calibri" panose="020F0502020204030204" pitchFamily="34" charset="0"/>
                          <a:ea typeface="Calibri" panose="020F0502020204030204" pitchFamily="34" charset="0"/>
                          <a:cs typeface="Times New Roman" panose="02020603050405020304" pitchFamily="18" charset="0"/>
                        </a:rPr>
                        <a:t> et la rétroaction des parties prenantes</a:t>
                      </a:r>
                    </a:p>
                  </a:txBody>
                  <a:tcPr marL="50081" marR="50081" marT="0" marB="0"/>
                </a:tc>
                <a:tc>
                  <a:txBody>
                    <a:bodyPr/>
                    <a:lstStyle/>
                    <a:p>
                      <a:pPr algn="ctr"/>
                      <a:r>
                        <a:rPr lang="fr-CA" sz="1200" b="1" noProof="0" dirty="0"/>
                        <a:t>Farah </a:t>
                      </a:r>
                      <a:r>
                        <a:rPr lang="fr-CA" sz="1200" b="1" noProof="0" dirty="0" err="1"/>
                        <a:t>Husein</a:t>
                      </a:r>
                      <a:endParaRPr lang="fr-CA" sz="1200" b="1" noProof="0" dirty="0"/>
                    </a:p>
                  </a:txBody>
                  <a:tcPr marL="50081" marR="50081" marT="0" marB="0"/>
                </a:tc>
                <a:extLst>
                  <a:ext uri="{0D108BD9-81ED-4DB2-BD59-A6C34878D82A}">
                    <a16:rowId xmlns:a16="http://schemas.microsoft.com/office/drawing/2014/main" val="3710476529"/>
                  </a:ext>
                </a:extLst>
              </a:tr>
              <a:tr h="534916">
                <a:tc>
                  <a:txBody>
                    <a:bodyPr/>
                    <a:lstStyle/>
                    <a:p>
                      <a:pPr algn="ctr">
                        <a:lnSpc>
                          <a:spcPct val="107000"/>
                        </a:lnSpc>
                        <a:spcAft>
                          <a:spcPts val="0"/>
                        </a:spcAft>
                      </a:pPr>
                      <a:r>
                        <a:rPr lang="fr-CA" sz="1200" b="1" noProof="0" dirty="0">
                          <a:effectLst/>
                        </a:rPr>
                        <a:t>13 h 25 à 13 h 35 </a:t>
                      </a:r>
                    </a:p>
                    <a:p>
                      <a:pPr algn="ctr">
                        <a:lnSpc>
                          <a:spcPct val="107000"/>
                        </a:lnSpc>
                        <a:spcAft>
                          <a:spcPts val="800"/>
                        </a:spcAft>
                      </a:pPr>
                      <a:r>
                        <a:rPr lang="fr-CA" sz="1200" b="1" noProof="0" dirty="0">
                          <a:effectLst/>
                        </a:rPr>
                        <a:t>10 minutes</a:t>
                      </a:r>
                      <a:endParaRPr lang="fr-CA" sz="12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0081" marR="50081" marT="0" marB="0"/>
                </a:tc>
                <a:tc>
                  <a:txBody>
                    <a:bodyPr/>
                    <a:lstStyle/>
                    <a:p>
                      <a:pPr marL="457200" lvl="1" indent="0" algn="l" defTabSz="914400" rtl="0" eaLnBrk="1" latinLnBrk="0" hangingPunct="1">
                        <a:lnSpc>
                          <a:spcPct val="107000"/>
                        </a:lnSpc>
                        <a:spcAft>
                          <a:spcPts val="800"/>
                        </a:spcAft>
                        <a:buNone/>
                      </a:pPr>
                      <a:r>
                        <a:rPr lang="fr-CA" sz="1200" b="1" kern="1200" noProof="0" dirty="0">
                          <a:solidFill>
                            <a:schemeClr val="dk1"/>
                          </a:solidFill>
                          <a:effectLst/>
                          <a:latin typeface="Calibri" panose="020F0502020204030204" pitchFamily="34" charset="0"/>
                          <a:cs typeface="Times New Roman" panose="02020603050405020304" pitchFamily="18" charset="0"/>
                        </a:rPr>
                        <a:t>Projets d’apprentissage — mise à jour générale</a:t>
                      </a:r>
                    </a:p>
                  </a:txBody>
                  <a:tcPr marL="50081" marR="50081" marT="0" marB="0"/>
                </a:tc>
                <a:tc>
                  <a:txBody>
                    <a:bodyPr/>
                    <a:lstStyle/>
                    <a:p>
                      <a:pPr algn="ctr"/>
                      <a:r>
                        <a:rPr lang="fr-CA" sz="1200" b="1" noProof="0" dirty="0"/>
                        <a:t>Farah </a:t>
                      </a:r>
                      <a:r>
                        <a:rPr lang="fr-CA" sz="1200" b="1" noProof="0" dirty="0" err="1"/>
                        <a:t>Husein</a:t>
                      </a:r>
                      <a:endParaRPr lang="fr-CA" sz="1200" b="1" noProof="0" dirty="0"/>
                    </a:p>
                  </a:txBody>
                  <a:tcPr marL="50081" marR="50081" marT="0" marB="0"/>
                </a:tc>
                <a:extLst>
                  <a:ext uri="{0D108BD9-81ED-4DB2-BD59-A6C34878D82A}">
                    <a16:rowId xmlns:a16="http://schemas.microsoft.com/office/drawing/2014/main" val="4025649444"/>
                  </a:ext>
                </a:extLst>
              </a:tr>
              <a:tr h="500000">
                <a:tc>
                  <a:txBody>
                    <a:bodyPr/>
                    <a:lstStyle/>
                    <a:p>
                      <a:pPr algn="ctr">
                        <a:lnSpc>
                          <a:spcPct val="107000"/>
                        </a:lnSpc>
                        <a:spcAft>
                          <a:spcPts val="0"/>
                        </a:spcAft>
                      </a:pPr>
                      <a:r>
                        <a:rPr lang="fr-CA" sz="1200" b="1" noProof="0" dirty="0">
                          <a:effectLst/>
                        </a:rPr>
                        <a:t>13 h 35 à 13 h 45 </a:t>
                      </a:r>
                    </a:p>
                    <a:p>
                      <a:pPr algn="ctr">
                        <a:lnSpc>
                          <a:spcPct val="107000"/>
                        </a:lnSpc>
                        <a:spcAft>
                          <a:spcPts val="800"/>
                        </a:spcAft>
                      </a:pPr>
                      <a:r>
                        <a:rPr lang="fr-CA" sz="1200" b="1" noProof="0" dirty="0">
                          <a:effectLst/>
                        </a:rPr>
                        <a:t>10 minutes</a:t>
                      </a:r>
                      <a:endParaRPr lang="fr-CA" sz="12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0081" marR="50081" marT="0" marB="0"/>
                </a:tc>
                <a:tc>
                  <a:txBody>
                    <a:bodyPr/>
                    <a:lstStyle/>
                    <a:p>
                      <a:pPr marL="457200" lvl="1" indent="0">
                        <a:lnSpc>
                          <a:spcPct val="107000"/>
                        </a:lnSpc>
                        <a:spcAft>
                          <a:spcPts val="800"/>
                        </a:spcAft>
                        <a:buNone/>
                      </a:pPr>
                      <a:r>
                        <a:rPr lang="fr-CA" sz="1200" b="1" noProof="0" dirty="0">
                          <a:effectLst/>
                          <a:latin typeface="Calibri" panose="020F0502020204030204" pitchFamily="34" charset="0"/>
                          <a:ea typeface="Calibri" panose="020F0502020204030204" pitchFamily="34" charset="0"/>
                          <a:cs typeface="Times New Roman" panose="02020603050405020304" pitchFamily="18" charset="0"/>
                        </a:rPr>
                        <a:t>Revue du mandat — mise à jour</a:t>
                      </a:r>
                    </a:p>
                  </a:txBody>
                  <a:tcPr marL="50081" marR="50081" marT="0" marB="0"/>
                </a:tc>
                <a:tc>
                  <a:txBody>
                    <a:bodyPr/>
                    <a:lstStyle/>
                    <a:p>
                      <a:pPr algn="ctr">
                        <a:lnSpc>
                          <a:spcPct val="107000"/>
                        </a:lnSpc>
                        <a:spcAft>
                          <a:spcPts val="800"/>
                        </a:spcAft>
                      </a:pPr>
                      <a:r>
                        <a:rPr lang="fr-CA" sz="1200" b="1" noProof="0" dirty="0">
                          <a:effectLst/>
                        </a:rPr>
                        <a:t>Nicole Mittmann</a:t>
                      </a:r>
                    </a:p>
                  </a:txBody>
                  <a:tcPr marL="50081" marR="50081" marT="0" marB="0"/>
                </a:tc>
                <a:extLst>
                  <a:ext uri="{0D108BD9-81ED-4DB2-BD59-A6C34878D82A}">
                    <a16:rowId xmlns:a16="http://schemas.microsoft.com/office/drawing/2014/main" val="1388987060"/>
                  </a:ext>
                </a:extLst>
              </a:tr>
              <a:tr h="500000">
                <a:tc>
                  <a:txBody>
                    <a:bodyPr/>
                    <a:lstStyle/>
                    <a:p>
                      <a:pPr algn="ctr">
                        <a:lnSpc>
                          <a:spcPct val="107000"/>
                        </a:lnSpc>
                        <a:spcAft>
                          <a:spcPts val="0"/>
                        </a:spcAft>
                      </a:pPr>
                      <a:r>
                        <a:rPr lang="fr-CA" sz="1200" b="1" noProof="0" dirty="0">
                          <a:effectLst/>
                        </a:rPr>
                        <a:t>13 h 45 à 13 h 55 </a:t>
                      </a:r>
                    </a:p>
                    <a:p>
                      <a:pPr algn="ctr">
                        <a:lnSpc>
                          <a:spcPct val="107000"/>
                        </a:lnSpc>
                        <a:spcAft>
                          <a:spcPts val="800"/>
                        </a:spcAft>
                      </a:pPr>
                      <a:r>
                        <a:rPr lang="fr-CA" sz="1200" b="1" noProof="0" dirty="0">
                          <a:effectLst/>
                          <a:latin typeface="Calibri" panose="020F0502020204030204" pitchFamily="34" charset="0"/>
                          <a:ea typeface="Calibri" panose="020F0502020204030204" pitchFamily="34" charset="0"/>
                          <a:cs typeface="Times New Roman" panose="02020603050405020304" pitchFamily="18" charset="0"/>
                        </a:rPr>
                        <a:t>10 minutes</a:t>
                      </a:r>
                    </a:p>
                  </a:txBody>
                  <a:tcPr marL="50081" marR="50081" marT="0" marB="0"/>
                </a:tc>
                <a:tc>
                  <a:txBody>
                    <a:bodyPr/>
                    <a:lstStyle/>
                    <a:p>
                      <a:pPr marL="457200" lvl="1" indent="0">
                        <a:lnSpc>
                          <a:spcPct val="107000"/>
                        </a:lnSpc>
                        <a:spcAft>
                          <a:spcPts val="800"/>
                        </a:spcAft>
                        <a:buNone/>
                      </a:pPr>
                      <a:r>
                        <a:rPr lang="fr-CA" sz="1200" b="1" noProof="0" dirty="0">
                          <a:effectLst/>
                        </a:rPr>
                        <a:t>L’avenir du Comité directeur des preuves du contexte réel</a:t>
                      </a:r>
                      <a:endParaRPr lang="fr-CA" sz="12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0081" marR="50081" marT="0" marB="0"/>
                </a:tc>
                <a:tc>
                  <a:txBody>
                    <a:bodyPr/>
                    <a:lstStyle/>
                    <a:p>
                      <a:pPr algn="ctr">
                        <a:lnSpc>
                          <a:spcPct val="107000"/>
                        </a:lnSpc>
                        <a:spcAft>
                          <a:spcPts val="800"/>
                        </a:spcAft>
                      </a:pPr>
                      <a:r>
                        <a:rPr lang="fr-CA" sz="1200" b="1" noProof="0" dirty="0">
                          <a:effectLst/>
                        </a:rPr>
                        <a:t>Nicole Mittmann</a:t>
                      </a:r>
                    </a:p>
                  </a:txBody>
                  <a:tcPr marL="50081" marR="50081" marT="0" marB="0"/>
                </a:tc>
                <a:extLst>
                  <a:ext uri="{0D108BD9-81ED-4DB2-BD59-A6C34878D82A}">
                    <a16:rowId xmlns:a16="http://schemas.microsoft.com/office/drawing/2014/main" val="284572831"/>
                  </a:ext>
                </a:extLst>
              </a:tr>
              <a:tr h="500000">
                <a:tc>
                  <a:txBody>
                    <a:bodyPr/>
                    <a:lstStyle/>
                    <a:p>
                      <a:pPr algn="ctr">
                        <a:lnSpc>
                          <a:spcPct val="107000"/>
                        </a:lnSpc>
                        <a:spcAft>
                          <a:spcPts val="0"/>
                        </a:spcAft>
                      </a:pPr>
                      <a:r>
                        <a:rPr lang="fr-CA" sz="1200" b="1" noProof="0" dirty="0">
                          <a:effectLst/>
                        </a:rPr>
                        <a:t>13 h 55 à 14 h 05 </a:t>
                      </a:r>
                    </a:p>
                    <a:p>
                      <a:pPr algn="ctr">
                        <a:lnSpc>
                          <a:spcPct val="107000"/>
                        </a:lnSpc>
                        <a:spcAft>
                          <a:spcPts val="800"/>
                        </a:spcAft>
                      </a:pPr>
                      <a:r>
                        <a:rPr lang="fr-CA" sz="1200" b="1" noProof="0" dirty="0">
                          <a:effectLst/>
                        </a:rPr>
                        <a:t>10 minutes</a:t>
                      </a:r>
                      <a:endParaRPr lang="fr-CA" sz="12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0081" marR="50081" marT="0" marB="0"/>
                </a:tc>
                <a:tc>
                  <a:txBody>
                    <a:bodyPr/>
                    <a:lstStyle/>
                    <a:p>
                      <a:pPr marL="457200" lvl="1" indent="0">
                        <a:lnSpc>
                          <a:spcPct val="107000"/>
                        </a:lnSpc>
                        <a:spcAft>
                          <a:spcPts val="800"/>
                        </a:spcAft>
                        <a:buNone/>
                      </a:pPr>
                      <a:r>
                        <a:rPr lang="fr-CA" sz="1200" b="1" noProof="0" dirty="0">
                          <a:effectLst/>
                        </a:rPr>
                        <a:t>Divers</a:t>
                      </a:r>
                      <a:endParaRPr lang="fr-CA" sz="12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0081" marR="50081" marT="0" marB="0"/>
                </a:tc>
                <a:tc>
                  <a:txBody>
                    <a:bodyPr/>
                    <a:lstStyle/>
                    <a:p>
                      <a:pPr algn="ctr">
                        <a:lnSpc>
                          <a:spcPct val="107000"/>
                        </a:lnSpc>
                        <a:spcAft>
                          <a:spcPts val="800"/>
                        </a:spcAft>
                      </a:pPr>
                      <a:r>
                        <a:rPr lang="fr-CA" sz="1200" b="1" noProof="0" dirty="0">
                          <a:effectLst/>
                        </a:rPr>
                        <a:t>Tous</a:t>
                      </a:r>
                      <a:endParaRPr lang="fr-CA" sz="12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0081" marR="50081" marT="0" marB="0"/>
                </a:tc>
                <a:extLst>
                  <a:ext uri="{0D108BD9-81ED-4DB2-BD59-A6C34878D82A}">
                    <a16:rowId xmlns:a16="http://schemas.microsoft.com/office/drawing/2014/main" val="4225474947"/>
                  </a:ext>
                </a:extLst>
              </a:tr>
            </a:tbl>
          </a:graphicData>
        </a:graphic>
      </p:graphicFrame>
      <p:sp>
        <p:nvSpPr>
          <p:cNvPr id="3" name="TextBox 2">
            <a:extLst>
              <a:ext uri="{FF2B5EF4-FFF2-40B4-BE49-F238E27FC236}">
                <a16:creationId xmlns:a16="http://schemas.microsoft.com/office/drawing/2014/main" id="{8E584D58-CEFE-866A-F5B9-B0FC47961677}"/>
              </a:ext>
            </a:extLst>
          </p:cNvPr>
          <p:cNvSpPr txBox="1"/>
          <p:nvPr>
            <p:custDataLst>
              <p:tags r:id="rId4"/>
            </p:custDataLst>
          </p:nvPr>
        </p:nvSpPr>
        <p:spPr>
          <a:xfrm>
            <a:off x="520804" y="1805609"/>
            <a:ext cx="6498895" cy="523220"/>
          </a:xfrm>
          <a:prstGeom prst="rect">
            <a:avLst/>
          </a:prstGeom>
          <a:noFill/>
        </p:spPr>
        <p:txBody>
          <a:bodyPr wrap="none" rtlCol="0">
            <a:spAutoFit/>
          </a:bodyPr>
          <a:lstStyle/>
          <a:p>
            <a:r>
              <a:rPr lang="fr-CA" sz="1400" dirty="0">
                <a:solidFill>
                  <a:srgbClr val="000000"/>
                </a:solidFill>
                <a:effectLst/>
                <a:latin typeface="Roboto" panose="02000000000000000000" pitchFamily="2" charset="0"/>
                <a:ea typeface="Roboto" panose="02000000000000000000" pitchFamily="2" charset="0"/>
                <a:cs typeface="Roboto" panose="02000000000000000000" pitchFamily="2" charset="0"/>
              </a:rPr>
              <a:t>Coprésidentes : Nicole Mittmann (ACMTS), Melissa </a:t>
            </a:r>
            <a:r>
              <a:rPr lang="fr-CA" sz="14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Kampman</a:t>
            </a:r>
            <a:r>
              <a:rPr lang="fr-CA" sz="1400" dirty="0">
                <a:solidFill>
                  <a:srgbClr val="000000"/>
                </a:solidFill>
                <a:effectLst/>
                <a:latin typeface="Roboto" panose="02000000000000000000" pitchFamily="2" charset="0"/>
                <a:ea typeface="Roboto" panose="02000000000000000000" pitchFamily="2" charset="0"/>
                <a:cs typeface="Roboto" panose="02000000000000000000" pitchFamily="2" charset="0"/>
              </a:rPr>
              <a:t>* (Santé Canada)</a:t>
            </a:r>
          </a:p>
          <a:p>
            <a:endParaRPr lang="fr-CA" sz="1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258369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632880-1501-3942-BDB4-035EFB19B7C0}"/>
              </a:ext>
            </a:extLst>
          </p:cNvPr>
          <p:cNvSpPr>
            <a:spLocks noGrp="1"/>
          </p:cNvSpPr>
          <p:nvPr>
            <p:ph type="title"/>
            <p:custDataLst>
              <p:tags r:id="rId1"/>
            </p:custDataLst>
          </p:nvPr>
        </p:nvSpPr>
        <p:spPr>
          <a:xfrm>
            <a:off x="182886" y="1119031"/>
            <a:ext cx="8815284" cy="877956"/>
          </a:xfrm>
        </p:spPr>
        <p:txBody>
          <a:bodyPr>
            <a:normAutofit/>
          </a:bodyPr>
          <a:lstStyle/>
          <a:p>
            <a:r>
              <a:rPr lang="fr-CA" sz="2400" b="1" dirty="0">
                <a:solidFill>
                  <a:schemeClr val="accent1"/>
                </a:solidFill>
                <a:latin typeface="Roboto" panose="02000000000000000000" pitchFamily="2" charset="0"/>
                <a:ea typeface="Roboto" panose="02000000000000000000" pitchFamily="2" charset="0"/>
              </a:rPr>
              <a:t>Résumé de la réunion</a:t>
            </a:r>
          </a:p>
        </p:txBody>
      </p:sp>
      <p:sp>
        <p:nvSpPr>
          <p:cNvPr id="4" name="Slide Number Placeholder 3">
            <a:extLst>
              <a:ext uri="{FF2B5EF4-FFF2-40B4-BE49-F238E27FC236}">
                <a16:creationId xmlns:a16="http://schemas.microsoft.com/office/drawing/2014/main" id="{1386EB6F-04D2-1E48-B0DC-D15E14EFF800}"/>
              </a:ext>
            </a:extLst>
          </p:cNvPr>
          <p:cNvSpPr>
            <a:spLocks noGrp="1"/>
          </p:cNvSpPr>
          <p:nvPr>
            <p:ph type="sldNum" sz="quarter" idx="10"/>
            <p:custDataLst>
              <p:tags r:id="rId2"/>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1A321C3-34F9-B146-9EAC-EB027FA17480}" type="slidenum">
              <a:rPr kumimoji="0" lang="fr-CA" sz="1200" b="0" i="0" u="none" strike="noStrike" kern="1200" cap="none" spc="0" normalizeH="0" baseline="0" smtClean="0">
                <a:ln>
                  <a:noFill/>
                </a:ln>
                <a:solidFill>
                  <a:srgbClr val="545454"/>
                </a:solidFill>
                <a:effectLst/>
                <a:uLnTx/>
                <a:uFill>
                  <a:solidFill>
                    <a:srgbClr val="0067B9"/>
                  </a:solidFill>
                </a:uFill>
                <a:latin typeface="Poppins SemiBold" pitchFamily="2" charset="77"/>
                <a:ea typeface="Roboto Light" panose="02000000000000000000" pitchFamily="2" charset="0"/>
                <a:cs typeface="Poppins SemiBold" pitchFamily="2" charset="77"/>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fr-CA" sz="1200" b="0" i="0" u="none" strike="noStrike" kern="1200" cap="none" spc="0" normalizeH="0" baseline="0" dirty="0">
              <a:ln>
                <a:noFill/>
              </a:ln>
              <a:solidFill>
                <a:srgbClr val="545454"/>
              </a:solidFill>
              <a:effectLst/>
              <a:uLnTx/>
              <a:uFill>
                <a:solidFill>
                  <a:srgbClr val="0067B9"/>
                </a:solidFill>
              </a:uFill>
              <a:latin typeface="Poppins SemiBold" pitchFamily="2" charset="77"/>
              <a:ea typeface="Roboto Light" panose="02000000000000000000" pitchFamily="2" charset="0"/>
              <a:cs typeface="Poppins SemiBold" pitchFamily="2" charset="77"/>
            </a:endParaRPr>
          </a:p>
        </p:txBody>
      </p:sp>
      <p:sp>
        <p:nvSpPr>
          <p:cNvPr id="3" name="TextBox 2">
            <a:extLst>
              <a:ext uri="{FF2B5EF4-FFF2-40B4-BE49-F238E27FC236}">
                <a16:creationId xmlns:a16="http://schemas.microsoft.com/office/drawing/2014/main" id="{90460597-AF33-59A0-CE14-AD25DCE9C4EE}"/>
              </a:ext>
            </a:extLst>
          </p:cNvPr>
          <p:cNvSpPr txBox="1"/>
          <p:nvPr>
            <p:custDataLst>
              <p:tags r:id="rId3"/>
            </p:custDataLst>
          </p:nvPr>
        </p:nvSpPr>
        <p:spPr>
          <a:xfrm>
            <a:off x="1" y="1491334"/>
            <a:ext cx="11707738" cy="4770537"/>
          </a:xfrm>
          <a:prstGeom prst="rect">
            <a:avLst/>
          </a:prstGeom>
          <a:noFill/>
        </p:spPr>
        <p:txBody>
          <a:bodyPr wrap="square" lIns="91440" tIns="45720" rIns="91440" bIns="45720" rtlCol="0" anchor="t">
            <a:spAutoFit/>
          </a:bodyPr>
          <a:lstStyle/>
          <a:p>
            <a:pPr algn="just" rtl="0" fontAlgn="base"/>
            <a:endParaRPr lang="fr-CA"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L="285750" indent="-285750" algn="just" fontAlgn="base">
              <a:buFont typeface="Arial" panose="020B0604020202020204" pitchFamily="34" charset="0"/>
              <a:buChar char="•"/>
            </a:pPr>
            <a:r>
              <a:rPr lang="fr-CA" sz="1600" b="0" i="0" dirty="0">
                <a:solidFill>
                  <a:srgbClr val="000000"/>
                </a:solidFill>
                <a:effectLst/>
                <a:latin typeface="Roboto"/>
                <a:ea typeface="Roboto"/>
                <a:cs typeface="Roboto"/>
              </a:rPr>
              <a:t>L’ACMTS fait le point sur l’élaboration du document d’orientation sur les preuves du contexte réel (RWE) et présente une vue d’ensemble de la rétroaction des parties prenantes reçue lors de la période de consultation publique (de novembre 2022 à janvier 2023). Il y a eu une grande participation de parties prenantes variées, y compris d’organisations d’</a:t>
            </a:r>
            <a:r>
              <a:rPr lang="fr-CA" sz="1600" dirty="0">
                <a:solidFill>
                  <a:srgbClr val="000000"/>
                </a:solidFill>
                <a:latin typeface="Roboto"/>
                <a:ea typeface="Roboto"/>
                <a:cs typeface="Roboto"/>
              </a:rPr>
              <a:t>ETS</a:t>
            </a:r>
            <a:r>
              <a:rPr lang="fr-CA" sz="1600" b="0" i="0" dirty="0">
                <a:solidFill>
                  <a:srgbClr val="000000"/>
                </a:solidFill>
                <a:effectLst/>
                <a:latin typeface="Roboto"/>
                <a:ea typeface="Roboto"/>
                <a:cs typeface="Roboto"/>
              </a:rPr>
              <a:t> internationales</a:t>
            </a:r>
            <a:r>
              <a:rPr lang="fr-CA" sz="1600" dirty="0">
                <a:solidFill>
                  <a:srgbClr val="000000"/>
                </a:solidFill>
                <a:latin typeface="Roboto"/>
                <a:ea typeface="Roboto"/>
                <a:cs typeface="Roboto"/>
              </a:rPr>
              <a:t>. Les commentaires sur la méthodologie ont été abordés lors d’une réunion de comité d’experts le 1</a:t>
            </a:r>
            <a:r>
              <a:rPr lang="fr-CA" sz="1600" baseline="30000" dirty="0">
                <a:solidFill>
                  <a:srgbClr val="000000"/>
                </a:solidFill>
                <a:latin typeface="Roboto"/>
                <a:ea typeface="Roboto"/>
                <a:cs typeface="Roboto"/>
              </a:rPr>
              <a:t>er</a:t>
            </a:r>
            <a:r>
              <a:rPr lang="fr-CA" sz="1600" dirty="0">
                <a:solidFill>
                  <a:srgbClr val="000000"/>
                </a:solidFill>
                <a:latin typeface="Roboto"/>
                <a:ea typeface="Roboto"/>
                <a:cs typeface="Roboto"/>
              </a:rPr>
              <a:t> mars</a:t>
            </a:r>
            <a:r>
              <a:rPr lang="fr-CA" sz="1600" b="0" i="0" dirty="0">
                <a:solidFill>
                  <a:srgbClr val="000000"/>
                </a:solidFill>
                <a:effectLst/>
                <a:latin typeface="Roboto"/>
                <a:ea typeface="Roboto"/>
                <a:cs typeface="Roboto"/>
              </a:rPr>
              <a:t>. Une collaboration </a:t>
            </a:r>
            <a:r>
              <a:rPr lang="fr-CA" sz="1600" b="0" i="0" dirty="0" err="1">
                <a:solidFill>
                  <a:srgbClr val="000000"/>
                </a:solidFill>
                <a:effectLst/>
                <a:latin typeface="Roboto"/>
                <a:ea typeface="Roboto"/>
                <a:cs typeface="Roboto"/>
              </a:rPr>
              <a:t>interorganisationnelle</a:t>
            </a:r>
            <a:r>
              <a:rPr lang="fr-CA" sz="1600" b="0" i="0" dirty="0">
                <a:solidFill>
                  <a:srgbClr val="000000"/>
                </a:solidFill>
                <a:effectLst/>
                <a:latin typeface="Roboto"/>
                <a:ea typeface="Roboto"/>
                <a:cs typeface="Roboto"/>
              </a:rPr>
              <a:t> continue vise à répondre aux autres commentaires. </a:t>
            </a:r>
          </a:p>
          <a:p>
            <a:pPr algn="just" rtl="0" fontAlgn="base"/>
            <a:endParaRPr lang="fr-CA"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L="285750" indent="-285750" algn="just" fontAlgn="base">
              <a:buFont typeface="Arial" panose="020B0604020202020204" pitchFamily="34" charset="0"/>
              <a:buChar char="•"/>
            </a:pPr>
            <a:r>
              <a:rPr lang="fr-CA" sz="1600" dirty="0">
                <a:solidFill>
                  <a:srgbClr val="000000"/>
                </a:solidFill>
                <a:latin typeface="Roboto"/>
                <a:ea typeface="Roboto"/>
                <a:cs typeface="Roboto"/>
              </a:rPr>
              <a:t>L’ACMTS </a:t>
            </a:r>
            <a:r>
              <a:rPr lang="fr-CA" sz="1600" b="0" i="0" dirty="0">
                <a:solidFill>
                  <a:srgbClr val="000000"/>
                </a:solidFill>
                <a:effectLst/>
                <a:latin typeface="Roboto"/>
                <a:ea typeface="Roboto"/>
                <a:cs typeface="Roboto"/>
              </a:rPr>
              <a:t>présente une mise à jour générale au sujet de ses projets d’apprentissage sur les preuves du contexte réel en ce qui concerne l’optimisation de l’intégration de ces preuves dans le domaine des médicaments pour maladies rares. Des rapports sont en voie d’élaboration, notamment un rapport sommaire des travaux et des leçons apprises de la période d’apprentissage sur les preuves du contexte réel.</a:t>
            </a:r>
          </a:p>
          <a:p>
            <a:pPr marL="742950" lvl="1" indent="-285750" algn="just" fontAlgn="base">
              <a:buFont typeface="Arial" panose="020B0604020202020204" pitchFamily="34" charset="0"/>
              <a:buChar char="•"/>
            </a:pPr>
            <a:r>
              <a:rPr lang="fr-CA"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Les participants discutent de l’utilité de produire un aperçu détaillé des leçons apprises au Comité directeur sur les preuves du contexte réel </a:t>
            </a:r>
            <a:r>
              <a:rPr lang="fr-CA" sz="1600" dirty="0">
                <a:solidFill>
                  <a:srgbClr val="000000"/>
                </a:solidFill>
                <a:latin typeface="Roboto" panose="02000000000000000000" pitchFamily="2" charset="0"/>
                <a:ea typeface="Roboto" panose="02000000000000000000" pitchFamily="2" charset="0"/>
                <a:cs typeface="Roboto" panose="02000000000000000000" pitchFamily="2" charset="0"/>
              </a:rPr>
              <a:t>afin d’appuyer l’influence que pourraient avoir ces apprentissages sur la production de RWE (p. ex. par l’entremise de registres</a:t>
            </a:r>
            <a:r>
              <a:rPr lang="fr-CA"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p>
          <a:p>
            <a:pPr lvl="1" algn="just" fontAlgn="base"/>
            <a:endParaRPr lang="fr-CA"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L="285750" indent="-285750" algn="just" fontAlgn="base">
              <a:buFont typeface="Arial" panose="020B0604020202020204" pitchFamily="34" charset="0"/>
              <a:buChar char="•"/>
            </a:pPr>
            <a:r>
              <a:rPr lang="fr-CA" sz="1600" b="0" i="0" dirty="0">
                <a:solidFill>
                  <a:srgbClr val="000000"/>
                </a:solidFill>
                <a:effectLst/>
                <a:latin typeface="Roboto"/>
                <a:ea typeface="Roboto"/>
                <a:cs typeface="Roboto"/>
              </a:rPr>
              <a:t>Les participants passent en revue le </a:t>
            </a:r>
            <a:r>
              <a:rPr lang="fr-CA" sz="1600" b="0" i="0" dirty="0">
                <a:solidFill>
                  <a:srgbClr val="000000"/>
                </a:solidFill>
                <a:effectLst/>
                <a:latin typeface="Roboto"/>
                <a:ea typeface="Roboto"/>
                <a:cs typeface="Roboto"/>
                <a:hlinkClick r:id="rId6"/>
              </a:rPr>
              <a:t>mandat</a:t>
            </a:r>
            <a:r>
              <a:rPr lang="fr-CA" sz="1600" b="0" i="0" dirty="0">
                <a:solidFill>
                  <a:srgbClr val="000000"/>
                </a:solidFill>
                <a:effectLst/>
                <a:latin typeface="Roboto"/>
                <a:ea typeface="Roboto"/>
                <a:cs typeface="Roboto"/>
              </a:rPr>
              <a:t> du Comité directeur sur les preuves du contexte réel et discutent du rôle futur du Comité. On entre dans </a:t>
            </a:r>
            <a:r>
              <a:rPr lang="fr-CA" sz="1600" dirty="0">
                <a:solidFill>
                  <a:srgbClr val="000000"/>
                </a:solidFill>
                <a:latin typeface="Roboto"/>
                <a:ea typeface="Roboto"/>
                <a:cs typeface="Roboto"/>
              </a:rPr>
              <a:t>la transition de projets d’apprentissage à la mise en œuvre, et divers membres proposent leurs idées sur la façon dont le Comité pourrait continuer de faire avancer l’intégration des preuves du contexte réel tout en faisant la promotion des pratiques exemplaires et de la collaboration auprès de parties prenantes clés</a:t>
            </a:r>
            <a:r>
              <a:rPr lang="fr-CA" sz="1600" b="0" i="0" dirty="0">
                <a:solidFill>
                  <a:srgbClr val="000000"/>
                </a:solidFill>
                <a:effectLst/>
                <a:latin typeface="Roboto"/>
                <a:ea typeface="Roboto"/>
                <a:cs typeface="Roboto"/>
              </a:rPr>
              <a:t>. </a:t>
            </a:r>
            <a:endParaRPr lang="fr-CA" sz="16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716814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79316A-28E8-F546-BB91-1B86C4D22706}"/>
              </a:ext>
            </a:extLst>
          </p:cNvPr>
          <p:cNvSpPr>
            <a:spLocks noGrp="1"/>
          </p:cNvSpPr>
          <p:nvPr>
            <p:ph type="sldNum" sz="quarter" idx="10"/>
            <p:custDataLst>
              <p:tags r:id="rId1"/>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1A321C3-34F9-B146-9EAC-EB027FA17480}" type="slidenum">
              <a:rPr kumimoji="0" lang="fr-CA" sz="1200" b="0" i="0" u="none" strike="noStrike" kern="1200" cap="none" spc="0" normalizeH="0" baseline="0" smtClean="0">
                <a:ln>
                  <a:noFill/>
                </a:ln>
                <a:solidFill>
                  <a:srgbClr val="545454"/>
                </a:solidFill>
                <a:effectLst/>
                <a:uLnTx/>
                <a:uFill>
                  <a:solidFill>
                    <a:srgbClr val="0067B9"/>
                  </a:solidFill>
                </a:uFill>
                <a:latin typeface="Poppins SemiBold" pitchFamily="2" charset="77"/>
                <a:ea typeface="Roboto Light" panose="02000000000000000000" pitchFamily="2" charset="0"/>
                <a:cs typeface="Poppins SemiBold" pitchFamily="2" charset="77"/>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fr-CA" sz="1200" b="0" i="0" u="none" strike="noStrike" kern="1200" cap="none" spc="0" normalizeH="0" baseline="0" dirty="0">
              <a:ln>
                <a:noFill/>
              </a:ln>
              <a:solidFill>
                <a:srgbClr val="545454"/>
              </a:solidFill>
              <a:effectLst/>
              <a:uLnTx/>
              <a:uFill>
                <a:solidFill>
                  <a:srgbClr val="0067B9"/>
                </a:solidFill>
              </a:uFill>
              <a:latin typeface="Poppins SemiBold" pitchFamily="2" charset="77"/>
              <a:ea typeface="Roboto Light" panose="02000000000000000000" pitchFamily="2" charset="0"/>
              <a:cs typeface="Poppins SemiBold" pitchFamily="2" charset="77"/>
            </a:endParaRPr>
          </a:p>
        </p:txBody>
      </p:sp>
      <p:sp>
        <p:nvSpPr>
          <p:cNvPr id="3" name="TextBox 2">
            <a:extLst>
              <a:ext uri="{FF2B5EF4-FFF2-40B4-BE49-F238E27FC236}">
                <a16:creationId xmlns:a16="http://schemas.microsoft.com/office/drawing/2014/main" id="{3D6E3913-096E-A6DD-76E7-E40795FF26AC}"/>
              </a:ext>
            </a:extLst>
          </p:cNvPr>
          <p:cNvSpPr txBox="1"/>
          <p:nvPr>
            <p:custDataLst>
              <p:tags r:id="rId2"/>
            </p:custDataLst>
          </p:nvPr>
        </p:nvSpPr>
        <p:spPr>
          <a:xfrm>
            <a:off x="562643" y="5857956"/>
            <a:ext cx="8610386" cy="646331"/>
          </a:xfrm>
          <a:prstGeom prst="rect">
            <a:avLst/>
          </a:prstGeom>
          <a:noFill/>
          <a:ln>
            <a:solidFill>
              <a:srgbClr val="FF0000"/>
            </a:solidFill>
          </a:ln>
        </p:spPr>
        <p:txBody>
          <a:bodyPr wrap="square" rtlCol="0">
            <a:spAutoFit/>
          </a:bodyPr>
          <a:lstStyle/>
          <a:p>
            <a:r>
              <a:rPr lang="fr-CA" b="1" dirty="0"/>
              <a:t>Pour en savoir plus sur les activités de l’équipe des preuves du contexte réel à l’ACMTS, veuillez consulter la </a:t>
            </a:r>
            <a:r>
              <a:rPr lang="fr-CA" b="1" dirty="0">
                <a:hlinkClick r:id="rId7"/>
              </a:rPr>
              <a:t>page d’accueil sur le sujet</a:t>
            </a:r>
            <a:r>
              <a:rPr lang="fr-CA" b="1" dirty="0"/>
              <a:t> ou nous écrire à RWE@CADTH.ca.</a:t>
            </a:r>
          </a:p>
        </p:txBody>
      </p:sp>
      <p:sp>
        <p:nvSpPr>
          <p:cNvPr id="5" name="TextBox 4">
            <a:extLst>
              <a:ext uri="{FF2B5EF4-FFF2-40B4-BE49-F238E27FC236}">
                <a16:creationId xmlns:a16="http://schemas.microsoft.com/office/drawing/2014/main" id="{EE5001BD-1BF4-B526-118C-C164F49BA4FB}"/>
              </a:ext>
            </a:extLst>
          </p:cNvPr>
          <p:cNvSpPr txBox="1"/>
          <p:nvPr>
            <p:custDataLst>
              <p:tags r:id="rId3"/>
            </p:custDataLst>
          </p:nvPr>
        </p:nvSpPr>
        <p:spPr>
          <a:xfrm>
            <a:off x="941701" y="1395132"/>
            <a:ext cx="10561186" cy="461665"/>
          </a:xfrm>
          <a:prstGeom prst="rect">
            <a:avLst/>
          </a:prstGeom>
          <a:noFill/>
        </p:spPr>
        <p:txBody>
          <a:bodyPr wrap="square" rtlCol="0">
            <a:spAutoFit/>
          </a:bodyPr>
          <a:lstStyle/>
          <a:p>
            <a:r>
              <a:rPr lang="fr-CA" sz="2400" b="1" spc="-20" dirty="0">
                <a:solidFill>
                  <a:schemeClr val="accent1"/>
                </a:solidFill>
                <a:latin typeface="Roboto" panose="02000000000000000000" pitchFamily="2" charset="0"/>
                <a:ea typeface="Roboto" panose="02000000000000000000" pitchFamily="2" charset="0"/>
              </a:rPr>
              <a:t>Prochaine réunion du Comité directeur :</a:t>
            </a:r>
            <a:r>
              <a:rPr lang="fr-CA" sz="2400" spc="-20" dirty="0">
                <a:latin typeface="Roboto" panose="02000000000000000000" pitchFamily="2" charset="0"/>
                <a:ea typeface="Roboto" panose="02000000000000000000" pitchFamily="2" charset="0"/>
              </a:rPr>
              <a:t> Le 13 juin 2023, de 13 h à 14 h 30 HE</a:t>
            </a:r>
          </a:p>
        </p:txBody>
      </p:sp>
      <p:sp>
        <p:nvSpPr>
          <p:cNvPr id="4" name="Title 1">
            <a:extLst>
              <a:ext uri="{FF2B5EF4-FFF2-40B4-BE49-F238E27FC236}">
                <a16:creationId xmlns:a16="http://schemas.microsoft.com/office/drawing/2014/main" id="{24159B8A-B3E2-086B-6122-EAE96BBD704E}"/>
              </a:ext>
            </a:extLst>
          </p:cNvPr>
          <p:cNvSpPr txBox="1">
            <a:spLocks/>
          </p:cNvSpPr>
          <p:nvPr>
            <p:custDataLst>
              <p:tags r:id="rId4"/>
            </p:custDataLst>
          </p:nvPr>
        </p:nvSpPr>
        <p:spPr>
          <a:xfrm>
            <a:off x="530328" y="2070437"/>
            <a:ext cx="10220221" cy="877956"/>
          </a:xfrm>
          <a:prstGeom prst="rect">
            <a:avLst/>
          </a:prstGeom>
        </p:spPr>
        <p:txBody>
          <a:bodyPr>
            <a:normAutofit/>
          </a:bodyPr>
          <a:lstStyle>
            <a:lvl1pPr algn="l" defTabSz="914400" rtl="0" eaLnBrk="1" latinLnBrk="0" hangingPunct="1">
              <a:lnSpc>
                <a:spcPct val="100000"/>
              </a:lnSpc>
              <a:spcBef>
                <a:spcPct val="0"/>
              </a:spcBef>
              <a:buNone/>
              <a:defRPr sz="4000" b="0" i="0" kern="1200">
                <a:solidFill>
                  <a:srgbClr val="545454"/>
                </a:solidFill>
                <a:latin typeface="Poppins SemiBold" pitchFamily="2" charset="77"/>
                <a:ea typeface="+mj-ea"/>
                <a:cs typeface="Poppins SemiBold" pitchFamily="2" charset="77"/>
              </a:defRPr>
            </a:lvl1pPr>
          </a:lstStyle>
          <a:p>
            <a:r>
              <a:rPr lang="fr-CA" dirty="0"/>
              <a:t>Communiquer avec nous</a:t>
            </a:r>
          </a:p>
        </p:txBody>
      </p:sp>
    </p:spTree>
    <p:extLst>
      <p:ext uri="{BB962C8B-B14F-4D97-AF65-F5344CB8AC3E}">
        <p14:creationId xmlns:p14="http://schemas.microsoft.com/office/powerpoint/2010/main" val="296048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985154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Standard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524494952022_cadth_ppt_template_v3.potx  -  Read-Only" id="{181B1017-ED77-4516-867B-8B2CC8C3F10B}" vid="{6BE8AAE2-F97A-4574-BC98-D8E106489244}"/>
    </a:ext>
  </a:extLst>
</a:theme>
</file>

<file path=ppt/theme/theme2.xml><?xml version="1.0" encoding="utf-8"?>
<a:theme xmlns:a="http://schemas.openxmlformats.org/drawingml/2006/main" name="Full Page Im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524494952022_cadth_ppt_template_v3.potx  -  Read-Only" id="{181B1017-ED77-4516-867B-8B2CC8C3F10B}" vid="{9B7398F6-6EA7-41EC-96AA-601E98FADBFD}"/>
    </a:ext>
  </a:extLst>
</a:theme>
</file>

<file path=ppt/theme/theme3.xml><?xml version="1.0" encoding="utf-8"?>
<a:theme xmlns:a="http://schemas.openxmlformats.org/drawingml/2006/main" name="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524494952022_cadth_ppt_template_v3.potx  -  Read-Only" id="{181B1017-ED77-4516-867B-8B2CC8C3F10B}" vid="{E3333CA8-B510-4A7D-AD50-1ACEC98240F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B2BEC7F93630C42924AC495C271EAFA" ma:contentTypeVersion="17" ma:contentTypeDescription="Create a new document." ma:contentTypeScope="" ma:versionID="5a7576ec26a44a58eca9fe6dbd0c7779">
  <xsd:schema xmlns:xsd="http://www.w3.org/2001/XMLSchema" xmlns:xs="http://www.w3.org/2001/XMLSchema" xmlns:p="http://schemas.microsoft.com/office/2006/metadata/properties" xmlns:ns2="1ff43383-2faf-479c-8d1d-97c2b708aee9" xmlns:ns3="b7ea7fb9-91d2-463f-a15b-ee59d1ea457c" targetNamespace="http://schemas.microsoft.com/office/2006/metadata/properties" ma:root="true" ma:fieldsID="7614d2c073fb3e3568e11c12285e71ca" ns2:_="" ns3:_="">
    <xsd:import namespace="1ff43383-2faf-479c-8d1d-97c2b708aee9"/>
    <xsd:import namespace="b7ea7fb9-91d2-463f-a15b-ee59d1ea457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f43383-2faf-479c-8d1d-97c2b708ae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5f20bb9-cf8e-401f-80ac-d315a809319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ea7fb9-91d2-463f-a15b-ee59d1ea457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3a17f01-6697-419f-83f6-2611933caf9c}" ma:internalName="TaxCatchAll" ma:showField="CatchAllData" ma:web="b7ea7fb9-91d2-463f-a15b-ee59d1ea45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7ea7fb9-91d2-463f-a15b-ee59d1ea457c" xsi:nil="true"/>
    <lcf76f155ced4ddcb4097134ff3c332f xmlns="1ff43383-2faf-479c-8d1d-97c2b708aee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2425E07-5DA4-4125-8E8B-C240E28E2CB7}">
  <ds:schemaRefs>
    <ds:schemaRef ds:uri="http://schemas.microsoft.com/sharepoint/v3/contenttype/forms"/>
  </ds:schemaRefs>
</ds:datastoreItem>
</file>

<file path=customXml/itemProps2.xml><?xml version="1.0" encoding="utf-8"?>
<ds:datastoreItem xmlns:ds="http://schemas.openxmlformats.org/officeDocument/2006/customXml" ds:itemID="{EC266A29-6A37-4CD6-B6E5-A69B38BB86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f43383-2faf-479c-8d1d-97c2b708aee9"/>
    <ds:schemaRef ds:uri="b7ea7fb9-91d2-463f-a15b-ee59d1ea45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CCA25D-9ACC-4197-B963-6B9C4D97D591}">
  <ds:schemaRefs>
    <ds:schemaRef ds:uri="http://schemas.microsoft.com/office/infopath/2007/PartnerControls"/>
    <ds:schemaRef ds:uri="http://purl.org/dc/terms/"/>
    <ds:schemaRef ds:uri="http://schemas.microsoft.com/office/2006/documentManagement/types"/>
    <ds:schemaRef ds:uri="b7ea7fb9-91d2-463f-a15b-ee59d1ea457c"/>
    <ds:schemaRef ds:uri="1ff43383-2faf-479c-8d1d-97c2b708aee9"/>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4524494952022_cadth_ppt_template_v3</Template>
  <TotalTime>548</TotalTime>
  <Words>516</Words>
  <Application>Microsoft Office PowerPoint</Application>
  <PresentationFormat>Grand écran</PresentationFormat>
  <Paragraphs>52</Paragraphs>
  <Slides>5</Slides>
  <Notes>5</Notes>
  <HiddenSlides>0</HiddenSlides>
  <MMClips>0</MMClips>
  <ScaleCrop>false</ScaleCrop>
  <HeadingPairs>
    <vt:vector size="6" baseType="variant">
      <vt:variant>
        <vt:lpstr>Polices utilisées</vt:lpstr>
      </vt:variant>
      <vt:variant>
        <vt:i4>8</vt:i4>
      </vt:variant>
      <vt:variant>
        <vt:lpstr>Thème</vt:lpstr>
      </vt:variant>
      <vt:variant>
        <vt:i4>3</vt:i4>
      </vt:variant>
      <vt:variant>
        <vt:lpstr>Titres des diapositives</vt:lpstr>
      </vt:variant>
      <vt:variant>
        <vt:i4>5</vt:i4>
      </vt:variant>
    </vt:vector>
  </HeadingPairs>
  <TitlesOfParts>
    <vt:vector size="16" baseType="lpstr">
      <vt:lpstr>Roboto</vt:lpstr>
      <vt:lpstr>Courier New</vt:lpstr>
      <vt:lpstr>Wingdings</vt:lpstr>
      <vt:lpstr>Calibri</vt:lpstr>
      <vt:lpstr>Poppins SemiBold</vt:lpstr>
      <vt:lpstr>Poppins</vt:lpstr>
      <vt:lpstr>Arial</vt:lpstr>
      <vt:lpstr>Roboto Light</vt:lpstr>
      <vt:lpstr>Standard Slides</vt:lpstr>
      <vt:lpstr>Full Page Image</vt:lpstr>
      <vt:lpstr>Blue</vt:lpstr>
      <vt:lpstr>Comité directeur sur les preuves du contexte réel – Résumé de réunion</vt:lpstr>
      <vt:lpstr>Ordre du jour</vt:lpstr>
      <vt:lpstr>Résumé de la réunion</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RWE Steering Committee Meeting Summary</dc:title>
  <dc:creator>Abera Surendran</dc:creator>
  <cp:lastModifiedBy>Melisande Lareau Dussault</cp:lastModifiedBy>
  <cp:revision>16</cp:revision>
  <dcterms:created xsi:type="dcterms:W3CDTF">2023-03-22T13:55:56Z</dcterms:created>
  <dcterms:modified xsi:type="dcterms:W3CDTF">2023-06-07T18:00:28Z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0x0101005B2BEC7F93630C42924AC495C271EAFA</vt:lpwstr>
  </property>
  <property fmtid="{D5CDD505-2E9C-101B-9397-08002B2CF9AE}" pid="3" name="MediaServiceImageTags">
    <vt:lpwstr/>
  </property>
</Properties>
</file>