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4"/>
    <p:sldMasterId id="2147483678" r:id="rId5"/>
    <p:sldMasterId id="2147483668" r:id="rId6"/>
  </p:sldMasterIdLst>
  <p:notesMasterIdLst>
    <p:notesMasterId r:id="rId12"/>
  </p:notesMasterIdLst>
  <p:sldIdLst>
    <p:sldId id="268" r:id="rId7"/>
    <p:sldId id="273" r:id="rId8"/>
    <p:sldId id="276" r:id="rId9"/>
    <p:sldId id="274" r:id="rId10"/>
    <p:sldId id="275"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Poppins SemiBold" panose="00000700000000000000" pitchFamily="2" charset="0"/>
      <p:regular r:id="rId17"/>
      <p:bold r:id="rId18"/>
      <p:italic r:id="rId19"/>
      <p:boldItalic r:id="rId20"/>
    </p:embeddedFont>
    <p:embeddedFont>
      <p:font typeface="Roboto" panose="02000000000000000000" pitchFamily="2" charset="0"/>
      <p:regular r:id="rId21"/>
      <p:bold r:id="rId22"/>
      <p:italic r:id="rId23"/>
      <p:boldItalic r:id="rId24"/>
    </p:embeddedFont>
    <p:embeddedFont>
      <p:font typeface="Roboto Light" panose="02000000000000000000" pitchFamily="2" charset="0"/>
      <p:regular r:id="rId25"/>
      <p: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B9"/>
    <a:srgbClr val="545454"/>
    <a:srgbClr val="D0D3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30" autoAdjust="0"/>
    <p:restoredTop sz="88954" autoAdjust="0"/>
  </p:normalViewPr>
  <p:slideViewPr>
    <p:cSldViewPr snapToGrid="0" snapToObjects="1" showGuides="1">
      <p:cViewPr varScale="1">
        <p:scale>
          <a:sx n="62" d="100"/>
          <a:sy n="62" d="100"/>
        </p:scale>
        <p:origin x="72" y="9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12.fntdata"/><Relationship Id="rId5" Type="http://schemas.openxmlformats.org/officeDocument/2006/relationships/slideMaster" Target="slideMasters/slideMaster2.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font" Target="fonts/font7.fntdata"/><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rah Husein" userId="88589d9a-a9f9-45bb-82bb-111bcbef64f5" providerId="ADAL" clId="{F95C8CBA-730A-4D96-A49B-05400A97B907}"/>
    <pc:docChg chg="modSld">
      <pc:chgData name="Farah Husein" userId="88589d9a-a9f9-45bb-82bb-111bcbef64f5" providerId="ADAL" clId="{F95C8CBA-730A-4D96-A49B-05400A97B907}" dt="2023-06-22T18:36:55.311" v="0" actId="108"/>
      <pc:docMkLst>
        <pc:docMk/>
      </pc:docMkLst>
      <pc:sldChg chg="modSp mod">
        <pc:chgData name="Farah Husein" userId="88589d9a-a9f9-45bb-82bb-111bcbef64f5" providerId="ADAL" clId="{F95C8CBA-730A-4D96-A49B-05400A97B907}" dt="2023-06-22T18:36:55.311" v="0" actId="108"/>
        <pc:sldMkLst>
          <pc:docMk/>
          <pc:sldMk cId="3716814428" sldId="276"/>
        </pc:sldMkLst>
        <pc:spChg chg="mod">
          <ac:chgData name="Farah Husein" userId="88589d9a-a9f9-45bb-82bb-111bcbef64f5" providerId="ADAL" clId="{F95C8CBA-730A-4D96-A49B-05400A97B907}" dt="2023-06-22T18:36:55.311" v="0" actId="108"/>
          <ac:spMkLst>
            <pc:docMk/>
            <pc:sldMk cId="3716814428" sldId="276"/>
            <ac:spMk id="3" creationId="{90460597-AF33-59A0-CE14-AD25DCE9C4E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92296F-D300-7C41-92C3-CA1EEACD7D76}" type="datetimeFigureOut">
              <a:rPr lang="en-CA" smtClean="0"/>
              <a:t>10/7/23</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F6A83E-25F3-D24A-B231-0D70D0489289}" type="slidenum">
              <a:rPr lang="en-CA" smtClean="0"/>
              <a:t>‹N°›</a:t>
            </a:fld>
            <a:endParaRPr lang="en-CA" dirty="0"/>
          </a:p>
        </p:txBody>
      </p:sp>
    </p:spTree>
    <p:extLst>
      <p:ext uri="{BB962C8B-B14F-4D97-AF65-F5344CB8AC3E}">
        <p14:creationId xmlns:p14="http://schemas.microsoft.com/office/powerpoint/2010/main" val="937292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F7F6A83E-25F3-D24A-B231-0D70D0489289}" type="slidenum">
              <a:rPr lang="en-CA" smtClean="0"/>
              <a:t>2</a:t>
            </a:fld>
            <a:endParaRPr lang="en-CA" dirty="0"/>
          </a:p>
        </p:txBody>
      </p:sp>
    </p:spTree>
    <p:extLst>
      <p:ext uri="{BB962C8B-B14F-4D97-AF65-F5344CB8AC3E}">
        <p14:creationId xmlns:p14="http://schemas.microsoft.com/office/powerpoint/2010/main" val="3110714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7F6A83E-25F3-D24A-B231-0D70D0489289}" type="slidenum">
              <a:rPr lang="en-CA" smtClean="0"/>
              <a:t>3</a:t>
            </a:fld>
            <a:endParaRPr lang="en-CA" dirty="0"/>
          </a:p>
        </p:txBody>
      </p:sp>
    </p:spTree>
    <p:extLst>
      <p:ext uri="{BB962C8B-B14F-4D97-AF65-F5344CB8AC3E}">
        <p14:creationId xmlns:p14="http://schemas.microsoft.com/office/powerpoint/2010/main" val="1902465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Blue">
    <p:bg>
      <p:bgPr>
        <a:solidFill>
          <a:srgbClr val="0067B9"/>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1CAB98-8648-F746-91E4-2DA2D2F88298}"/>
              </a:ext>
            </a:extLst>
          </p:cNvPr>
          <p:cNvSpPr/>
          <p:nvPr userDrawn="1"/>
        </p:nvSpPr>
        <p:spPr>
          <a:xfrm>
            <a:off x="0" y="0"/>
            <a:ext cx="12192000" cy="6858000"/>
          </a:xfrm>
          <a:prstGeom prst="rect">
            <a:avLst/>
          </a:prstGeom>
          <a:solidFill>
            <a:srgbClr val="0067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B201597A-2660-1040-AC49-812CE8476F96}"/>
              </a:ext>
            </a:extLst>
          </p:cNvPr>
          <p:cNvSpPr>
            <a:spLocks noGrp="1"/>
          </p:cNvSpPr>
          <p:nvPr>
            <p:ph type="ctrTitle" hasCustomPrompt="1"/>
          </p:nvPr>
        </p:nvSpPr>
        <p:spPr>
          <a:xfrm>
            <a:off x="623888" y="2157708"/>
            <a:ext cx="8712200" cy="3084149"/>
          </a:xfrm>
          <a:prstGeom prst="rect">
            <a:avLst/>
          </a:prstGeom>
        </p:spPr>
        <p:txBody>
          <a:bodyPr anchor="ctr">
            <a:normAutofit/>
          </a:bodyPr>
          <a:lstStyle>
            <a:lvl1pPr algn="l">
              <a:defRPr sz="6100">
                <a:solidFill>
                  <a:schemeClr val="bg1"/>
                </a:solidFill>
              </a:defRPr>
            </a:lvl1pPr>
          </a:lstStyle>
          <a:p>
            <a:r>
              <a:rPr lang="en-US" dirty="0"/>
              <a:t>Click to Edit Master Title Style</a:t>
            </a:r>
            <a:endParaRPr lang="en-CA" dirty="0"/>
          </a:p>
        </p:txBody>
      </p:sp>
      <p:sp>
        <p:nvSpPr>
          <p:cNvPr id="3" name="Subtitle 2">
            <a:extLst>
              <a:ext uri="{FF2B5EF4-FFF2-40B4-BE49-F238E27FC236}">
                <a16:creationId xmlns:a16="http://schemas.microsoft.com/office/drawing/2014/main" id="{F9A5C758-E634-2A4E-A55E-8156CB3DFCE7}"/>
              </a:ext>
            </a:extLst>
          </p:cNvPr>
          <p:cNvSpPr>
            <a:spLocks noGrp="1"/>
          </p:cNvSpPr>
          <p:nvPr>
            <p:ph type="subTitle" idx="1" hasCustomPrompt="1"/>
          </p:nvPr>
        </p:nvSpPr>
        <p:spPr>
          <a:xfrm>
            <a:off x="623888" y="5371289"/>
            <a:ext cx="8712200" cy="993595"/>
          </a:xfrm>
          <a:prstGeom prst="rect">
            <a:avLst/>
          </a:prstGeom>
        </p:spPr>
        <p:txBody>
          <a:bodyPr anchor="b">
            <a:normAutofit/>
          </a:bodyPr>
          <a:lstStyle>
            <a:lvl1pPr marL="0" indent="0" algn="l">
              <a:buNone/>
              <a:defRPr sz="2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pic>
        <p:nvPicPr>
          <p:cNvPr id="9" name="Picture 8">
            <a:extLst>
              <a:ext uri="{FF2B5EF4-FFF2-40B4-BE49-F238E27FC236}">
                <a16:creationId xmlns:a16="http://schemas.microsoft.com/office/drawing/2014/main" id="{7AE2AC95-1692-CC60-B6E7-3D7AC55BAADC}"/>
              </a:ext>
            </a:extLst>
          </p:cNvPr>
          <p:cNvPicPr>
            <a:picLocks noChangeAspect="1"/>
          </p:cNvPicPr>
          <p:nvPr userDrawn="1"/>
        </p:nvPicPr>
        <p:blipFill>
          <a:blip r:embed="rId2"/>
          <a:srcRect/>
          <a:stretch/>
        </p:blipFill>
        <p:spPr>
          <a:xfrm>
            <a:off x="575021" y="639453"/>
            <a:ext cx="4767356" cy="878400"/>
          </a:xfrm>
          <a:prstGeom prst="rect">
            <a:avLst/>
          </a:prstGeom>
        </p:spPr>
      </p:pic>
    </p:spTree>
    <p:extLst>
      <p:ext uri="{BB962C8B-B14F-4D97-AF65-F5344CB8AC3E}">
        <p14:creationId xmlns:p14="http://schemas.microsoft.com/office/powerpoint/2010/main" val="1662722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d page">
    <p:bg>
      <p:bgPr>
        <a:solidFill>
          <a:srgbClr val="0067B9"/>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AAD78-AAB1-D547-9473-42E50CBFAC97}"/>
              </a:ext>
            </a:extLst>
          </p:cNvPr>
          <p:cNvSpPr/>
          <p:nvPr userDrawn="1"/>
        </p:nvSpPr>
        <p:spPr>
          <a:xfrm>
            <a:off x="0" y="0"/>
            <a:ext cx="12192000" cy="6858000"/>
          </a:xfrm>
          <a:prstGeom prst="rect">
            <a:avLst/>
          </a:prstGeom>
          <a:solidFill>
            <a:srgbClr val="0067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4" name="Picture 3">
            <a:extLst>
              <a:ext uri="{FF2B5EF4-FFF2-40B4-BE49-F238E27FC236}">
                <a16:creationId xmlns:a16="http://schemas.microsoft.com/office/drawing/2014/main" id="{66F27468-FECC-AE42-9960-21155C76364E}"/>
              </a:ext>
            </a:extLst>
          </p:cNvPr>
          <p:cNvPicPr>
            <a:picLocks noChangeAspect="1"/>
          </p:cNvPicPr>
          <p:nvPr userDrawn="1"/>
        </p:nvPicPr>
        <p:blipFill>
          <a:blip r:embed="rId2"/>
          <a:srcRect/>
          <a:stretch/>
        </p:blipFill>
        <p:spPr>
          <a:xfrm>
            <a:off x="5294075" y="2682946"/>
            <a:ext cx="1603851" cy="1492107"/>
          </a:xfrm>
          <a:prstGeom prst="rect">
            <a:avLst/>
          </a:prstGeom>
        </p:spPr>
      </p:pic>
    </p:spTree>
    <p:extLst>
      <p:ext uri="{BB962C8B-B14F-4D97-AF65-F5344CB8AC3E}">
        <p14:creationId xmlns:p14="http://schemas.microsoft.com/office/powerpoint/2010/main" val="604779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w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11C985D-0BA2-C149-BF3F-331FA682EE72}"/>
              </a:ext>
            </a:extLst>
          </p:cNvPr>
          <p:cNvSpPr>
            <a:spLocks noGrp="1"/>
          </p:cNvSpPr>
          <p:nvPr>
            <p:ph type="sldNum" sz="quarter" idx="10"/>
          </p:nvPr>
        </p:nvSpPr>
        <p:spPr/>
        <p:txBody>
          <a:bodyPr/>
          <a:lstStyle/>
          <a:p>
            <a:fld id="{61A321C3-34F9-B146-9EAC-EB027FA17480}" type="slidenum">
              <a:rPr lang="en-CA" smtClean="0"/>
              <a:pPr/>
              <a:t>‹N°›</a:t>
            </a:fld>
            <a:endParaRPr lang="en-CA" dirty="0"/>
          </a:p>
        </p:txBody>
      </p:sp>
      <p:sp>
        <p:nvSpPr>
          <p:cNvPr id="7" name="Title 1">
            <a:extLst>
              <a:ext uri="{FF2B5EF4-FFF2-40B4-BE49-F238E27FC236}">
                <a16:creationId xmlns:a16="http://schemas.microsoft.com/office/drawing/2014/main" id="{1B2CBC8E-699A-5644-9471-844A077FCF7C}"/>
              </a:ext>
            </a:extLst>
          </p:cNvPr>
          <p:cNvSpPr>
            <a:spLocks noGrp="1"/>
          </p:cNvSpPr>
          <p:nvPr>
            <p:ph type="title" hasCustomPrompt="1"/>
          </p:nvPr>
        </p:nvSpPr>
        <p:spPr>
          <a:xfrm>
            <a:off x="520804" y="539433"/>
            <a:ext cx="8815284" cy="877956"/>
          </a:xfrm>
          <a:prstGeom prst="rect">
            <a:avLst/>
          </a:prstGeom>
        </p:spPr>
        <p:txBody>
          <a:bodyPr>
            <a:normAutofit/>
          </a:bodyPr>
          <a:lstStyle>
            <a:lvl1pPr>
              <a:lnSpc>
                <a:spcPct val="100000"/>
              </a:lnSpc>
              <a:defRPr sz="2800"/>
            </a:lvl1pPr>
          </a:lstStyle>
          <a:p>
            <a:r>
              <a:rPr lang="en-US" dirty="0"/>
              <a:t>Click to Edit Master Title Style</a:t>
            </a:r>
            <a:endParaRPr lang="en-CA" dirty="0"/>
          </a:p>
        </p:txBody>
      </p:sp>
    </p:spTree>
    <p:extLst>
      <p:ext uri="{BB962C8B-B14F-4D97-AF65-F5344CB8AC3E}">
        <p14:creationId xmlns:p14="http://schemas.microsoft.com/office/powerpoint/2010/main" val="3980947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11C985D-0BA2-C149-BF3F-331FA682EE72}"/>
              </a:ext>
            </a:extLst>
          </p:cNvPr>
          <p:cNvSpPr>
            <a:spLocks noGrp="1"/>
          </p:cNvSpPr>
          <p:nvPr>
            <p:ph type="sldNum" sz="quarter" idx="10"/>
          </p:nvPr>
        </p:nvSpPr>
        <p:spPr/>
        <p:txBody>
          <a:bodyPr/>
          <a:lstStyle/>
          <a:p>
            <a:fld id="{61A321C3-34F9-B146-9EAC-EB027FA17480}" type="slidenum">
              <a:rPr lang="en-CA" smtClean="0"/>
              <a:pPr/>
              <a:t>‹N°›</a:t>
            </a:fld>
            <a:endParaRPr lang="en-CA" dirty="0"/>
          </a:p>
        </p:txBody>
      </p:sp>
    </p:spTree>
    <p:extLst>
      <p:ext uri="{BB962C8B-B14F-4D97-AF65-F5344CB8AC3E}">
        <p14:creationId xmlns:p14="http://schemas.microsoft.com/office/powerpoint/2010/main" val="2473565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Centere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315DB87-9DD4-EA44-80C5-A47472D37A19}"/>
              </a:ext>
            </a:extLst>
          </p:cNvPr>
          <p:cNvSpPr>
            <a:spLocks noGrp="1"/>
          </p:cNvSpPr>
          <p:nvPr>
            <p:ph type="title"/>
          </p:nvPr>
        </p:nvSpPr>
        <p:spPr>
          <a:xfrm>
            <a:off x="1688358" y="1513750"/>
            <a:ext cx="8815284" cy="877956"/>
          </a:xfrm>
          <a:prstGeom prst="rect">
            <a:avLst/>
          </a:prstGeom>
        </p:spPr>
        <p:txBody>
          <a:bodyPr>
            <a:normAutofit/>
          </a:bodyPr>
          <a:lstStyle>
            <a:lvl1pPr algn="ctr">
              <a:lnSpc>
                <a:spcPct val="100000"/>
              </a:lnSpc>
              <a:defRPr sz="2800">
                <a:solidFill>
                  <a:schemeClr val="bg1"/>
                </a:solidFill>
              </a:defRPr>
            </a:lvl1pPr>
          </a:lstStyle>
          <a:p>
            <a:r>
              <a:rPr lang="en-US" dirty="0"/>
              <a:t>Click to edit Master title style</a:t>
            </a:r>
            <a:endParaRPr lang="en-CA" dirty="0"/>
          </a:p>
        </p:txBody>
      </p:sp>
      <p:sp>
        <p:nvSpPr>
          <p:cNvPr id="8" name="Content Placeholder 2">
            <a:extLst>
              <a:ext uri="{FF2B5EF4-FFF2-40B4-BE49-F238E27FC236}">
                <a16:creationId xmlns:a16="http://schemas.microsoft.com/office/drawing/2014/main" id="{5ADFD7B2-049F-A04A-BCF4-85A8432C8271}"/>
              </a:ext>
            </a:extLst>
          </p:cNvPr>
          <p:cNvSpPr>
            <a:spLocks noGrp="1"/>
          </p:cNvSpPr>
          <p:nvPr>
            <p:ph idx="1" hasCustomPrompt="1"/>
          </p:nvPr>
        </p:nvSpPr>
        <p:spPr>
          <a:xfrm>
            <a:off x="1688358" y="2905760"/>
            <a:ext cx="8815284" cy="3331528"/>
          </a:xfrm>
          <a:prstGeom prst="rect">
            <a:avLst/>
          </a:prstGeom>
        </p:spPr>
        <p:txBody>
          <a:bodyPr>
            <a:normAutofit/>
          </a:bodyPr>
          <a:lstStyle>
            <a:lvl1pPr marL="0" indent="0" algn="ctr">
              <a:lnSpc>
                <a:spcPct val="100000"/>
              </a:lnSpc>
              <a:buFont typeface="Wingdings" pitchFamily="2" charset="2"/>
              <a:buNone/>
              <a:defRPr sz="16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85800" indent="-228600">
              <a:buFont typeface="Arial" panose="020B0604020202020204" pitchFamily="34" charset="0"/>
              <a:buChar char="•"/>
              <a:defRPr sz="1600"/>
            </a:lvl2pPr>
            <a:lvl3pPr marL="1143000" indent="-228600">
              <a:buFont typeface="Courier New" panose="02070309020205020404" pitchFamily="49" charset="0"/>
              <a:buChar char="o"/>
              <a:defRPr sz="2000"/>
            </a:lvl3pPr>
            <a:lvl4pPr marL="1600200" indent="-228600">
              <a:buFont typeface="Wingdings" pitchFamily="2" charset="2"/>
              <a:buChar char="§"/>
              <a:defRPr sz="1600"/>
            </a:lvl4pPr>
            <a:lvl5pPr marL="2057400" indent="-228600">
              <a:buFont typeface="Wingdings" pitchFamily="2" charset="2"/>
              <a:buChar char="§"/>
              <a:defRPr sz="1600"/>
            </a:lvl5pPr>
          </a:lstStyle>
          <a:p>
            <a:pPr lvl="0"/>
            <a:r>
              <a:rPr lang="en-US" dirty="0"/>
              <a:t>Body copy text here</a:t>
            </a:r>
          </a:p>
        </p:txBody>
      </p:sp>
      <p:sp>
        <p:nvSpPr>
          <p:cNvPr id="5" name="Slide Number Placeholder 4">
            <a:extLst>
              <a:ext uri="{FF2B5EF4-FFF2-40B4-BE49-F238E27FC236}">
                <a16:creationId xmlns:a16="http://schemas.microsoft.com/office/drawing/2014/main" id="{611C985D-0BA2-C149-BF3F-331FA682EE72}"/>
              </a:ext>
            </a:extLst>
          </p:cNvPr>
          <p:cNvSpPr>
            <a:spLocks noGrp="1"/>
          </p:cNvSpPr>
          <p:nvPr>
            <p:ph type="sldNum" sz="quarter" idx="10"/>
          </p:nvPr>
        </p:nvSpPr>
        <p:spPr/>
        <p:txBody>
          <a:bodyPr/>
          <a:lstStyle/>
          <a:p>
            <a:fld id="{61A321C3-34F9-B146-9EAC-EB027FA17480}" type="slidenum">
              <a:rPr lang="en-CA" smtClean="0"/>
              <a:pPr/>
              <a:t>‹N°›</a:t>
            </a:fld>
            <a:endParaRPr lang="en-CA" dirty="0"/>
          </a:p>
        </p:txBody>
      </p:sp>
    </p:spTree>
    <p:extLst>
      <p:ext uri="{BB962C8B-B14F-4D97-AF65-F5344CB8AC3E}">
        <p14:creationId xmlns:p14="http://schemas.microsoft.com/office/powerpoint/2010/main" val="985623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ue 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86C0D0-1BDD-3545-8DEB-9D3B241A2793}"/>
              </a:ext>
            </a:extLst>
          </p:cNvPr>
          <p:cNvSpPr>
            <a:spLocks noGrp="1"/>
          </p:cNvSpPr>
          <p:nvPr>
            <p:ph type="sldNum" sz="quarter" idx="10"/>
          </p:nvPr>
        </p:nvSpPr>
        <p:spPr/>
        <p:txBody>
          <a:bodyPr/>
          <a:lstStyle/>
          <a:p>
            <a:fld id="{61A321C3-34F9-B146-9EAC-EB027FA17480}" type="slidenum">
              <a:rPr lang="en-CA" smtClean="0"/>
              <a:pPr/>
              <a:t>‹N°›</a:t>
            </a:fld>
            <a:endParaRPr lang="en-CA" dirty="0"/>
          </a:p>
        </p:txBody>
      </p:sp>
    </p:spTree>
    <p:extLst>
      <p:ext uri="{BB962C8B-B14F-4D97-AF65-F5344CB8AC3E}">
        <p14:creationId xmlns:p14="http://schemas.microsoft.com/office/powerpoint/2010/main" val="1503551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2EEFCE3-D727-EB44-A4BB-BE492F12A1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EB943D47-CF18-A540-97D3-24576D356E5B}"/>
              </a:ext>
            </a:extLst>
          </p:cNvPr>
          <p:cNvSpPr>
            <a:spLocks noGrp="1"/>
          </p:cNvSpPr>
          <p:nvPr>
            <p:ph type="ctrTitle" hasCustomPrompt="1"/>
          </p:nvPr>
        </p:nvSpPr>
        <p:spPr>
          <a:xfrm>
            <a:off x="623888" y="2007068"/>
            <a:ext cx="8712200" cy="3399555"/>
          </a:xfrm>
          <a:prstGeom prst="rect">
            <a:avLst/>
          </a:prstGeom>
        </p:spPr>
        <p:txBody>
          <a:bodyPr anchor="ctr">
            <a:normAutofit/>
          </a:bodyPr>
          <a:lstStyle>
            <a:lvl1pPr algn="l">
              <a:defRPr sz="6100">
                <a:solidFill>
                  <a:srgbClr val="0067B9"/>
                </a:solidFill>
              </a:defRPr>
            </a:lvl1pPr>
          </a:lstStyle>
          <a:p>
            <a:r>
              <a:rPr lang="en-US" dirty="0"/>
              <a:t>Click to Edit Master Title Style</a:t>
            </a:r>
            <a:endParaRPr lang="en-CA" dirty="0"/>
          </a:p>
        </p:txBody>
      </p:sp>
      <p:sp>
        <p:nvSpPr>
          <p:cNvPr id="5" name="Subtitle 2">
            <a:extLst>
              <a:ext uri="{FF2B5EF4-FFF2-40B4-BE49-F238E27FC236}">
                <a16:creationId xmlns:a16="http://schemas.microsoft.com/office/drawing/2014/main" id="{3E030CD4-6F91-B444-8F91-9BAD422436DE}"/>
              </a:ext>
            </a:extLst>
          </p:cNvPr>
          <p:cNvSpPr>
            <a:spLocks noGrp="1"/>
          </p:cNvSpPr>
          <p:nvPr>
            <p:ph type="subTitle" idx="1" hasCustomPrompt="1"/>
          </p:nvPr>
        </p:nvSpPr>
        <p:spPr>
          <a:xfrm>
            <a:off x="623888" y="5442033"/>
            <a:ext cx="8712200" cy="919167"/>
          </a:xfrm>
          <a:prstGeom prst="rect">
            <a:avLst/>
          </a:prstGeom>
        </p:spPr>
        <p:txBody>
          <a:bodyPr anchor="b">
            <a:normAutofit/>
          </a:bodyPr>
          <a:lstStyle>
            <a:lvl1pPr marL="0" indent="0" algn="l">
              <a:buNone/>
              <a:defRPr sz="2500" b="0" i="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pic>
        <p:nvPicPr>
          <p:cNvPr id="9" name="Picture 8">
            <a:extLst>
              <a:ext uri="{FF2B5EF4-FFF2-40B4-BE49-F238E27FC236}">
                <a16:creationId xmlns:a16="http://schemas.microsoft.com/office/drawing/2014/main" id="{CC792743-A8DD-32E0-1A27-DBA4EA9237B5}"/>
              </a:ext>
            </a:extLst>
          </p:cNvPr>
          <p:cNvPicPr>
            <a:picLocks noChangeAspect="1"/>
          </p:cNvPicPr>
          <p:nvPr userDrawn="1"/>
        </p:nvPicPr>
        <p:blipFill>
          <a:blip r:embed="rId2"/>
          <a:srcRect/>
          <a:stretch/>
        </p:blipFill>
        <p:spPr>
          <a:xfrm>
            <a:off x="575022" y="637896"/>
            <a:ext cx="4767353" cy="878400"/>
          </a:xfrm>
          <a:prstGeom prst="rect">
            <a:avLst/>
          </a:prstGeom>
        </p:spPr>
      </p:pic>
    </p:spTree>
    <p:extLst>
      <p:ext uri="{BB962C8B-B14F-4D97-AF65-F5344CB8AC3E}">
        <p14:creationId xmlns:p14="http://schemas.microsoft.com/office/powerpoint/2010/main" val="3091671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 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315DB87-9DD4-EA44-80C5-A47472D37A19}"/>
              </a:ext>
            </a:extLst>
          </p:cNvPr>
          <p:cNvSpPr>
            <a:spLocks noGrp="1"/>
          </p:cNvSpPr>
          <p:nvPr>
            <p:ph type="title" hasCustomPrompt="1"/>
          </p:nvPr>
        </p:nvSpPr>
        <p:spPr>
          <a:xfrm>
            <a:off x="520804" y="1513750"/>
            <a:ext cx="8815284" cy="877956"/>
          </a:xfrm>
          <a:prstGeom prst="rect">
            <a:avLst/>
          </a:prstGeom>
        </p:spPr>
        <p:txBody>
          <a:bodyPr>
            <a:normAutofit/>
          </a:bodyPr>
          <a:lstStyle>
            <a:lvl1pPr>
              <a:lnSpc>
                <a:spcPct val="100000"/>
              </a:lnSpc>
              <a:defRPr sz="2800"/>
            </a:lvl1pPr>
          </a:lstStyle>
          <a:p>
            <a:r>
              <a:rPr lang="en-US" dirty="0"/>
              <a:t>Click to Edit Master Title Style</a:t>
            </a:r>
            <a:endParaRPr lang="en-CA" dirty="0"/>
          </a:p>
        </p:txBody>
      </p:sp>
      <p:sp>
        <p:nvSpPr>
          <p:cNvPr id="5" name="Slide Number Placeholder 4">
            <a:extLst>
              <a:ext uri="{FF2B5EF4-FFF2-40B4-BE49-F238E27FC236}">
                <a16:creationId xmlns:a16="http://schemas.microsoft.com/office/drawing/2014/main" id="{611C985D-0BA2-C149-BF3F-331FA682EE72}"/>
              </a:ext>
            </a:extLst>
          </p:cNvPr>
          <p:cNvSpPr>
            <a:spLocks noGrp="1"/>
          </p:cNvSpPr>
          <p:nvPr>
            <p:ph type="sldNum" sz="quarter" idx="10"/>
          </p:nvPr>
        </p:nvSpPr>
        <p:spPr/>
        <p:txBody>
          <a:bodyPr/>
          <a:lstStyle/>
          <a:p>
            <a:fld id="{61A321C3-34F9-B146-9EAC-EB027FA17480}" type="slidenum">
              <a:rPr lang="en-CA" smtClean="0"/>
              <a:pPr/>
              <a:t>‹N°›</a:t>
            </a:fld>
            <a:endParaRPr lang="en-CA" dirty="0"/>
          </a:p>
        </p:txBody>
      </p:sp>
      <p:sp>
        <p:nvSpPr>
          <p:cNvPr id="6" name="Content Placeholder 5">
            <a:extLst>
              <a:ext uri="{FF2B5EF4-FFF2-40B4-BE49-F238E27FC236}">
                <a16:creationId xmlns:a16="http://schemas.microsoft.com/office/drawing/2014/main" id="{3B09B739-40A2-224C-8EE3-5DB0D0F2815F}"/>
              </a:ext>
            </a:extLst>
          </p:cNvPr>
          <p:cNvSpPr>
            <a:spLocks noGrp="1"/>
          </p:cNvSpPr>
          <p:nvPr>
            <p:ph sz="quarter" idx="12" hasCustomPrompt="1"/>
          </p:nvPr>
        </p:nvSpPr>
        <p:spPr>
          <a:xfrm>
            <a:off x="520804" y="2905760"/>
            <a:ext cx="8815284" cy="3331528"/>
          </a:xfrm>
          <a:prstGeom prst="rect">
            <a:avLst/>
          </a:prstGeom>
        </p:spPr>
        <p:txBody>
          <a:bodyPr/>
          <a:lstStyle>
            <a:lvl1pPr marL="0" indent="0">
              <a:lnSpc>
                <a:spcPct val="100000"/>
              </a:lnSpc>
              <a:buClr>
                <a:schemeClr val="tx1"/>
              </a:buClr>
              <a:buFont typeface="Arial" panose="020B0604020202020204" pitchFamily="34" charset="0"/>
              <a:buNone/>
              <a:defRPr sz="1600">
                <a:solidFill>
                  <a:schemeClr val="tx1"/>
                </a:solidFill>
              </a:defRPr>
            </a:lvl1pPr>
            <a:lvl2pPr marL="714375" indent="-357188">
              <a:buClr>
                <a:schemeClr val="tx1"/>
              </a:buClr>
              <a:buFont typeface="Courier New" panose="02070309020205020404" pitchFamily="49" charset="0"/>
              <a:buChar char="o"/>
              <a:defRPr/>
            </a:lvl2pPr>
            <a:lvl3pPr marL="635000" indent="263525">
              <a:buClr>
                <a:schemeClr val="tx1"/>
              </a:buClr>
              <a:buFont typeface="Wingdings" pitchFamily="2" charset="2"/>
              <a:buChar char="§"/>
              <a:defRPr sz="1600"/>
            </a:lvl3pPr>
            <a:lvl4pPr>
              <a:buClr>
                <a:schemeClr val="tx1"/>
              </a:buClr>
              <a:defRPr sz="1600"/>
            </a:lvl4pPr>
            <a:lvl5pPr marL="1163638" indent="225425">
              <a:buClr>
                <a:schemeClr val="tx1"/>
              </a:buClr>
              <a:buFont typeface="Courier New" panose="02070309020205020404" pitchFamily="49" charset="0"/>
              <a:buChar char="o"/>
              <a:defRPr sz="1600"/>
            </a:lvl5pPr>
          </a:lstStyle>
          <a:p>
            <a:pPr lvl="0"/>
            <a:r>
              <a:rPr lang="en-US" dirty="0"/>
              <a:t>Body Copy Text Here</a:t>
            </a:r>
          </a:p>
        </p:txBody>
      </p:sp>
    </p:spTree>
    <p:extLst>
      <p:ext uri="{BB962C8B-B14F-4D97-AF65-F5344CB8AC3E}">
        <p14:creationId xmlns:p14="http://schemas.microsoft.com/office/powerpoint/2010/main" val="3702830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11C985D-0BA2-C149-BF3F-331FA682EE72}"/>
              </a:ext>
            </a:extLst>
          </p:cNvPr>
          <p:cNvSpPr>
            <a:spLocks noGrp="1"/>
          </p:cNvSpPr>
          <p:nvPr>
            <p:ph type="sldNum" sz="quarter" idx="10"/>
          </p:nvPr>
        </p:nvSpPr>
        <p:spPr/>
        <p:txBody>
          <a:bodyPr/>
          <a:lstStyle/>
          <a:p>
            <a:fld id="{61A321C3-34F9-B146-9EAC-EB027FA17480}" type="slidenum">
              <a:rPr lang="en-CA" smtClean="0"/>
              <a:pPr/>
              <a:t>‹N°›</a:t>
            </a:fld>
            <a:endParaRPr lang="en-CA" dirty="0"/>
          </a:p>
        </p:txBody>
      </p:sp>
      <p:sp>
        <p:nvSpPr>
          <p:cNvPr id="7" name="Title 1">
            <a:extLst>
              <a:ext uri="{FF2B5EF4-FFF2-40B4-BE49-F238E27FC236}">
                <a16:creationId xmlns:a16="http://schemas.microsoft.com/office/drawing/2014/main" id="{1B2CBC8E-699A-5644-9471-844A077FCF7C}"/>
              </a:ext>
            </a:extLst>
          </p:cNvPr>
          <p:cNvSpPr>
            <a:spLocks noGrp="1"/>
          </p:cNvSpPr>
          <p:nvPr>
            <p:ph type="title" hasCustomPrompt="1"/>
          </p:nvPr>
        </p:nvSpPr>
        <p:spPr>
          <a:xfrm>
            <a:off x="520804" y="1513750"/>
            <a:ext cx="8815284" cy="877956"/>
          </a:xfrm>
          <a:prstGeom prst="rect">
            <a:avLst/>
          </a:prstGeom>
        </p:spPr>
        <p:txBody>
          <a:bodyPr>
            <a:normAutofit/>
          </a:bodyPr>
          <a:lstStyle>
            <a:lvl1pPr>
              <a:lnSpc>
                <a:spcPct val="100000"/>
              </a:lnSpc>
              <a:defRPr sz="2800"/>
            </a:lvl1pPr>
          </a:lstStyle>
          <a:p>
            <a:r>
              <a:rPr lang="en-US" dirty="0"/>
              <a:t>Click to Edit Master Title Style</a:t>
            </a:r>
            <a:endParaRPr lang="en-CA" dirty="0"/>
          </a:p>
        </p:txBody>
      </p:sp>
    </p:spTree>
    <p:extLst>
      <p:ext uri="{BB962C8B-B14F-4D97-AF65-F5344CB8AC3E}">
        <p14:creationId xmlns:p14="http://schemas.microsoft.com/office/powerpoint/2010/main" val="3225710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2E6E2B-FB4A-6045-8EE7-3A3D1E0CBE2E}"/>
              </a:ext>
            </a:extLst>
          </p:cNvPr>
          <p:cNvSpPr>
            <a:spLocks noGrp="1"/>
          </p:cNvSpPr>
          <p:nvPr>
            <p:ph type="sldNum" sz="quarter" idx="15"/>
          </p:nvPr>
        </p:nvSpPr>
        <p:spPr/>
        <p:txBody>
          <a:bodyPr/>
          <a:lstStyle/>
          <a:p>
            <a:fld id="{61A321C3-34F9-B146-9EAC-EB027FA17480}" type="slidenum">
              <a:rPr lang="en-CA" smtClean="0"/>
              <a:pPr/>
              <a:t>‹N°›</a:t>
            </a:fld>
            <a:endParaRPr lang="en-CA" dirty="0"/>
          </a:p>
        </p:txBody>
      </p:sp>
      <p:sp>
        <p:nvSpPr>
          <p:cNvPr id="7" name="Title 1">
            <a:extLst>
              <a:ext uri="{FF2B5EF4-FFF2-40B4-BE49-F238E27FC236}">
                <a16:creationId xmlns:a16="http://schemas.microsoft.com/office/drawing/2014/main" id="{E76DDDFC-58F2-954B-BB91-157D91ECF95A}"/>
              </a:ext>
            </a:extLst>
          </p:cNvPr>
          <p:cNvSpPr>
            <a:spLocks noGrp="1"/>
          </p:cNvSpPr>
          <p:nvPr>
            <p:ph type="title" hasCustomPrompt="1"/>
          </p:nvPr>
        </p:nvSpPr>
        <p:spPr>
          <a:xfrm>
            <a:off x="520804" y="1513750"/>
            <a:ext cx="8815284" cy="877956"/>
          </a:xfrm>
          <a:prstGeom prst="rect">
            <a:avLst/>
          </a:prstGeom>
        </p:spPr>
        <p:txBody>
          <a:bodyPr>
            <a:normAutofit/>
          </a:bodyPr>
          <a:lstStyle>
            <a:lvl1pPr>
              <a:lnSpc>
                <a:spcPct val="100000"/>
              </a:lnSpc>
              <a:defRPr sz="2800"/>
            </a:lvl1pPr>
          </a:lstStyle>
          <a:p>
            <a:r>
              <a:rPr lang="en-US" dirty="0"/>
              <a:t>Click to Edit Master Title Style</a:t>
            </a:r>
            <a:endParaRPr lang="en-CA" dirty="0"/>
          </a:p>
        </p:txBody>
      </p:sp>
      <p:sp>
        <p:nvSpPr>
          <p:cNvPr id="8" name="Content Placeholder 5">
            <a:extLst>
              <a:ext uri="{FF2B5EF4-FFF2-40B4-BE49-F238E27FC236}">
                <a16:creationId xmlns:a16="http://schemas.microsoft.com/office/drawing/2014/main" id="{11E75117-2D49-7F4D-BAF3-A03AB8CE3857}"/>
              </a:ext>
            </a:extLst>
          </p:cNvPr>
          <p:cNvSpPr>
            <a:spLocks noGrp="1"/>
          </p:cNvSpPr>
          <p:nvPr>
            <p:ph sz="quarter" idx="12" hasCustomPrompt="1"/>
          </p:nvPr>
        </p:nvSpPr>
        <p:spPr>
          <a:xfrm>
            <a:off x="520804" y="2905760"/>
            <a:ext cx="4199571" cy="3331528"/>
          </a:xfrm>
          <a:prstGeom prst="rect">
            <a:avLst/>
          </a:prstGeom>
        </p:spPr>
        <p:txBody>
          <a:bodyPr/>
          <a:lstStyle>
            <a:lvl1pPr marL="0" indent="0">
              <a:lnSpc>
                <a:spcPct val="100000"/>
              </a:lnSpc>
              <a:buClr>
                <a:schemeClr val="tx1"/>
              </a:buClr>
              <a:buFont typeface="Arial" panose="020B0604020202020204" pitchFamily="34" charset="0"/>
              <a:buNone/>
              <a:defRPr sz="1600">
                <a:solidFill>
                  <a:schemeClr val="tx1"/>
                </a:solidFill>
              </a:defRPr>
            </a:lvl1pPr>
            <a:lvl2pPr marL="714375" indent="-357188">
              <a:buClr>
                <a:schemeClr val="tx1"/>
              </a:buClr>
              <a:buFont typeface="Courier New" panose="02070309020205020404" pitchFamily="49" charset="0"/>
              <a:buChar char="o"/>
              <a:defRPr/>
            </a:lvl2pPr>
            <a:lvl3pPr marL="635000" indent="263525">
              <a:buClr>
                <a:schemeClr val="tx1"/>
              </a:buClr>
              <a:buFont typeface="Wingdings" pitchFamily="2" charset="2"/>
              <a:buChar char="§"/>
              <a:defRPr sz="1600"/>
            </a:lvl3pPr>
            <a:lvl4pPr>
              <a:buClr>
                <a:schemeClr val="tx1"/>
              </a:buClr>
              <a:defRPr sz="1600"/>
            </a:lvl4pPr>
            <a:lvl5pPr marL="1163638" indent="225425">
              <a:buClr>
                <a:schemeClr val="tx1"/>
              </a:buClr>
              <a:buFont typeface="Courier New" panose="02070309020205020404" pitchFamily="49" charset="0"/>
              <a:buChar char="o"/>
              <a:defRPr sz="1600"/>
            </a:lvl5pPr>
          </a:lstStyle>
          <a:p>
            <a:pPr lvl="0"/>
            <a:r>
              <a:rPr lang="en-US" dirty="0"/>
              <a:t>Body Copy Text Here</a:t>
            </a:r>
          </a:p>
        </p:txBody>
      </p:sp>
    </p:spTree>
    <p:extLst>
      <p:ext uri="{BB962C8B-B14F-4D97-AF65-F5344CB8AC3E}">
        <p14:creationId xmlns:p14="http://schemas.microsoft.com/office/powerpoint/2010/main" val="2322536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Image Left">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48B8EA-7356-DF4A-8A6C-A78216B8047A}"/>
              </a:ext>
            </a:extLst>
          </p:cNvPr>
          <p:cNvSpPr>
            <a:spLocks noGrp="1"/>
          </p:cNvSpPr>
          <p:nvPr>
            <p:ph type="sldNum" sz="quarter" idx="15"/>
          </p:nvPr>
        </p:nvSpPr>
        <p:spPr/>
        <p:txBody>
          <a:bodyPr/>
          <a:lstStyle/>
          <a:p>
            <a:fld id="{61A321C3-34F9-B146-9EAC-EB027FA17480}" type="slidenum">
              <a:rPr lang="en-CA" smtClean="0"/>
              <a:pPr/>
              <a:t>‹N°›</a:t>
            </a:fld>
            <a:endParaRPr lang="en-CA" dirty="0"/>
          </a:p>
        </p:txBody>
      </p:sp>
      <p:sp>
        <p:nvSpPr>
          <p:cNvPr id="7" name="Title 1">
            <a:extLst>
              <a:ext uri="{FF2B5EF4-FFF2-40B4-BE49-F238E27FC236}">
                <a16:creationId xmlns:a16="http://schemas.microsoft.com/office/drawing/2014/main" id="{8740AB1F-0DA7-454C-8FFE-3D85065DBAD3}"/>
              </a:ext>
            </a:extLst>
          </p:cNvPr>
          <p:cNvSpPr>
            <a:spLocks noGrp="1"/>
          </p:cNvSpPr>
          <p:nvPr>
            <p:ph type="title" hasCustomPrompt="1"/>
          </p:nvPr>
        </p:nvSpPr>
        <p:spPr>
          <a:xfrm>
            <a:off x="520804" y="1513750"/>
            <a:ext cx="8815284" cy="877956"/>
          </a:xfrm>
          <a:prstGeom prst="rect">
            <a:avLst/>
          </a:prstGeom>
        </p:spPr>
        <p:txBody>
          <a:bodyPr>
            <a:normAutofit/>
          </a:bodyPr>
          <a:lstStyle>
            <a:lvl1pPr>
              <a:lnSpc>
                <a:spcPct val="100000"/>
              </a:lnSpc>
              <a:defRPr sz="2800"/>
            </a:lvl1pPr>
          </a:lstStyle>
          <a:p>
            <a:r>
              <a:rPr lang="en-US" dirty="0"/>
              <a:t>Click to Edit Master Title Style</a:t>
            </a:r>
            <a:endParaRPr lang="en-CA" dirty="0"/>
          </a:p>
        </p:txBody>
      </p:sp>
      <p:sp>
        <p:nvSpPr>
          <p:cNvPr id="6" name="Content Placeholder 5">
            <a:extLst>
              <a:ext uri="{FF2B5EF4-FFF2-40B4-BE49-F238E27FC236}">
                <a16:creationId xmlns:a16="http://schemas.microsoft.com/office/drawing/2014/main" id="{D3A9BF07-D432-6446-9BB6-C719ABED4257}"/>
              </a:ext>
            </a:extLst>
          </p:cNvPr>
          <p:cNvSpPr>
            <a:spLocks noGrp="1"/>
          </p:cNvSpPr>
          <p:nvPr>
            <p:ph sz="quarter" idx="12" hasCustomPrompt="1"/>
          </p:nvPr>
        </p:nvSpPr>
        <p:spPr>
          <a:xfrm>
            <a:off x="5136517" y="2905760"/>
            <a:ext cx="4199571" cy="3331528"/>
          </a:xfrm>
          <a:prstGeom prst="rect">
            <a:avLst/>
          </a:prstGeom>
        </p:spPr>
        <p:txBody>
          <a:bodyPr/>
          <a:lstStyle>
            <a:lvl1pPr marL="0" indent="0">
              <a:lnSpc>
                <a:spcPct val="100000"/>
              </a:lnSpc>
              <a:buClr>
                <a:schemeClr val="tx1"/>
              </a:buClr>
              <a:buFont typeface="Arial" panose="020B0604020202020204" pitchFamily="34" charset="0"/>
              <a:buNone/>
              <a:defRPr sz="1600">
                <a:solidFill>
                  <a:schemeClr val="tx1"/>
                </a:solidFill>
              </a:defRPr>
            </a:lvl1pPr>
            <a:lvl2pPr marL="714375" indent="-357188">
              <a:buClr>
                <a:schemeClr val="tx1"/>
              </a:buClr>
              <a:buFont typeface="Courier New" panose="02070309020205020404" pitchFamily="49" charset="0"/>
              <a:buChar char="o"/>
              <a:defRPr/>
            </a:lvl2pPr>
            <a:lvl3pPr marL="635000" indent="263525">
              <a:buClr>
                <a:schemeClr val="tx1"/>
              </a:buClr>
              <a:buFont typeface="Wingdings" pitchFamily="2" charset="2"/>
              <a:buChar char="§"/>
              <a:defRPr sz="1600"/>
            </a:lvl3pPr>
            <a:lvl4pPr>
              <a:buClr>
                <a:schemeClr val="tx1"/>
              </a:buClr>
              <a:defRPr sz="1600"/>
            </a:lvl4pPr>
            <a:lvl5pPr marL="1163638" indent="225425">
              <a:buClr>
                <a:schemeClr val="tx1"/>
              </a:buClr>
              <a:buFont typeface="Courier New" panose="02070309020205020404" pitchFamily="49" charset="0"/>
              <a:buChar char="o"/>
              <a:defRPr sz="1600"/>
            </a:lvl5pPr>
          </a:lstStyle>
          <a:p>
            <a:pPr lvl="0"/>
            <a:r>
              <a:rPr lang="en-US" dirty="0"/>
              <a:t>Body Copy Text Here</a:t>
            </a:r>
          </a:p>
        </p:txBody>
      </p:sp>
    </p:spTree>
    <p:extLst>
      <p:ext uri="{BB962C8B-B14F-4D97-AF65-F5344CB8AC3E}">
        <p14:creationId xmlns:p14="http://schemas.microsoft.com/office/powerpoint/2010/main" val="3936969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nect With Us">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B2FC0D4D-569D-287A-AA40-3DA34B8E0403}"/>
              </a:ext>
            </a:extLst>
          </p:cNvPr>
          <p:cNvPicPr>
            <a:picLocks noChangeAspect="1"/>
          </p:cNvPicPr>
          <p:nvPr userDrawn="1"/>
        </p:nvPicPr>
        <p:blipFill>
          <a:blip r:embed="rId2"/>
          <a:stretch>
            <a:fillRect/>
          </a:stretch>
        </p:blipFill>
        <p:spPr>
          <a:xfrm>
            <a:off x="308219" y="1948569"/>
            <a:ext cx="10443353" cy="1072989"/>
          </a:xfrm>
          <a:prstGeom prst="rect">
            <a:avLst/>
          </a:prstGeom>
        </p:spPr>
      </p:pic>
      <p:pic>
        <p:nvPicPr>
          <p:cNvPr id="8" name="Picture 7" descr="https://blog.twitter.com/sites/all/themes/gazebo/img/ios_homescreen_icon.png">
            <a:extLst>
              <a:ext uri="{FF2B5EF4-FFF2-40B4-BE49-F238E27FC236}">
                <a16:creationId xmlns:a16="http://schemas.microsoft.com/office/drawing/2014/main" id="{965E3833-0E54-794A-9163-A9AA0C3C381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31690" y="3030590"/>
            <a:ext cx="526500" cy="486000"/>
          </a:xfrm>
          <a:prstGeom prst="rect">
            <a:avLst/>
          </a:prstGeom>
          <a:noFill/>
          <a:ln>
            <a:noFill/>
          </a:ln>
        </p:spPr>
      </p:pic>
      <p:sp>
        <p:nvSpPr>
          <p:cNvPr id="9" name="TextBox 8">
            <a:extLst>
              <a:ext uri="{FF2B5EF4-FFF2-40B4-BE49-F238E27FC236}">
                <a16:creationId xmlns:a16="http://schemas.microsoft.com/office/drawing/2014/main" id="{6C611F5C-2E3E-5B43-8526-4253E9D4BF7E}"/>
              </a:ext>
            </a:extLst>
          </p:cNvPr>
          <p:cNvSpPr txBox="1"/>
          <p:nvPr userDrawn="1"/>
        </p:nvSpPr>
        <p:spPr>
          <a:xfrm>
            <a:off x="1307158" y="3126567"/>
            <a:ext cx="2409111" cy="342401"/>
          </a:xfrm>
          <a:prstGeom prst="rect">
            <a:avLst/>
          </a:prstGeom>
          <a:noFill/>
        </p:spPr>
        <p:txBody>
          <a:bodyPr wrap="square" rtlCol="0">
            <a:spAutoFit/>
          </a:bodyPr>
          <a:lstStyle/>
          <a:p>
            <a:pPr algn="l"/>
            <a:r>
              <a:rPr lang="en-CA" sz="1625" b="0" i="0" dirty="0">
                <a:solidFill>
                  <a:srgbClr val="545454"/>
                </a:solidFill>
                <a:latin typeface="Roboto Light" panose="02000000000000000000" pitchFamily="2" charset="0"/>
                <a:ea typeface="Roboto Light" panose="02000000000000000000" pitchFamily="2" charset="0"/>
                <a:cs typeface="Roboto Light" panose="02000000000000000000" pitchFamily="2" charset="0"/>
              </a:rPr>
              <a:t>@CADTH_ACMTS</a:t>
            </a:r>
          </a:p>
        </p:txBody>
      </p:sp>
      <p:sp>
        <p:nvSpPr>
          <p:cNvPr id="10" name="TextBox 9">
            <a:extLst>
              <a:ext uri="{FF2B5EF4-FFF2-40B4-BE49-F238E27FC236}">
                <a16:creationId xmlns:a16="http://schemas.microsoft.com/office/drawing/2014/main" id="{61D32806-2637-B249-B952-831B549215F5}"/>
              </a:ext>
            </a:extLst>
          </p:cNvPr>
          <p:cNvSpPr txBox="1"/>
          <p:nvPr userDrawn="1"/>
        </p:nvSpPr>
        <p:spPr>
          <a:xfrm>
            <a:off x="1322705" y="4527845"/>
            <a:ext cx="3456384" cy="342401"/>
          </a:xfrm>
          <a:prstGeom prst="rect">
            <a:avLst/>
          </a:prstGeom>
          <a:noFill/>
        </p:spPr>
        <p:txBody>
          <a:bodyPr wrap="square" rtlCol="0">
            <a:spAutoFit/>
          </a:bodyPr>
          <a:lstStyle/>
          <a:p>
            <a:pPr algn="l"/>
            <a:r>
              <a:rPr lang="en-CA" sz="1625" b="0" i="0" dirty="0">
                <a:solidFill>
                  <a:srgbClr val="545454"/>
                </a:solidFill>
                <a:latin typeface="Roboto Light" panose="02000000000000000000" pitchFamily="2" charset="0"/>
                <a:ea typeface="Roboto Light" panose="02000000000000000000" pitchFamily="2" charset="0"/>
                <a:cs typeface="Roboto Light" panose="02000000000000000000" pitchFamily="2" charset="0"/>
              </a:rPr>
              <a:t>facebook.com/cadth.acmts</a:t>
            </a:r>
          </a:p>
        </p:txBody>
      </p:sp>
      <p:sp>
        <p:nvSpPr>
          <p:cNvPr id="11" name="TextBox 10">
            <a:extLst>
              <a:ext uri="{FF2B5EF4-FFF2-40B4-BE49-F238E27FC236}">
                <a16:creationId xmlns:a16="http://schemas.microsoft.com/office/drawing/2014/main" id="{07EDD30E-E3F0-B240-A40D-4A73206AA952}"/>
              </a:ext>
            </a:extLst>
          </p:cNvPr>
          <p:cNvSpPr txBox="1"/>
          <p:nvPr userDrawn="1"/>
        </p:nvSpPr>
        <p:spPr>
          <a:xfrm>
            <a:off x="1306232" y="3827206"/>
            <a:ext cx="2883123" cy="342401"/>
          </a:xfrm>
          <a:prstGeom prst="rect">
            <a:avLst/>
          </a:prstGeom>
          <a:noFill/>
        </p:spPr>
        <p:txBody>
          <a:bodyPr wrap="square" rtlCol="0">
            <a:spAutoFit/>
          </a:bodyPr>
          <a:lstStyle/>
          <a:p>
            <a:pPr algn="l"/>
            <a:r>
              <a:rPr lang="en-CA" sz="1625" b="0" i="0" dirty="0">
                <a:solidFill>
                  <a:srgbClr val="545454"/>
                </a:solidFill>
                <a:latin typeface="Roboto Light" panose="02000000000000000000" pitchFamily="2" charset="0"/>
                <a:ea typeface="Roboto Light" panose="02000000000000000000" pitchFamily="2" charset="0"/>
                <a:cs typeface="Roboto Light" panose="02000000000000000000" pitchFamily="2" charset="0"/>
              </a:rPr>
              <a:t>linkedin.com/company/cadth</a:t>
            </a:r>
          </a:p>
        </p:txBody>
      </p:sp>
      <p:sp>
        <p:nvSpPr>
          <p:cNvPr id="12" name="TextBox 11">
            <a:extLst>
              <a:ext uri="{FF2B5EF4-FFF2-40B4-BE49-F238E27FC236}">
                <a16:creationId xmlns:a16="http://schemas.microsoft.com/office/drawing/2014/main" id="{41DFAE8F-3B69-CD40-80DE-5212EB769F10}"/>
              </a:ext>
            </a:extLst>
          </p:cNvPr>
          <p:cNvSpPr txBox="1"/>
          <p:nvPr userDrawn="1"/>
        </p:nvSpPr>
        <p:spPr>
          <a:xfrm>
            <a:off x="1339044" y="5228483"/>
            <a:ext cx="3126425" cy="342401"/>
          </a:xfrm>
          <a:prstGeom prst="rect">
            <a:avLst/>
          </a:prstGeom>
          <a:noFill/>
        </p:spPr>
        <p:txBody>
          <a:bodyPr wrap="square" rtlCol="0">
            <a:spAutoFit/>
          </a:bodyPr>
          <a:lstStyle/>
          <a:p>
            <a:pPr algn="l"/>
            <a:r>
              <a:rPr lang="en-CA" sz="1625" b="0" i="0" dirty="0">
                <a:solidFill>
                  <a:srgbClr val="545454"/>
                </a:solidFill>
                <a:latin typeface="Roboto Light" panose="02000000000000000000" pitchFamily="2" charset="0"/>
                <a:ea typeface="Roboto Light" panose="02000000000000000000" pitchFamily="2" charset="0"/>
                <a:cs typeface="Roboto Light" panose="02000000000000000000" pitchFamily="2" charset="0"/>
              </a:rPr>
              <a:t>demandes@cadth.ca</a:t>
            </a:r>
          </a:p>
        </p:txBody>
      </p:sp>
      <p:pic>
        <p:nvPicPr>
          <p:cNvPr id="13" name="Picture 4" descr="http://www.socialtalent.co/wp-content/uploads/2014/07/LinkedIn_logo_initials.png">
            <a:extLst>
              <a:ext uri="{FF2B5EF4-FFF2-40B4-BE49-F238E27FC236}">
                <a16:creationId xmlns:a16="http://schemas.microsoft.com/office/drawing/2014/main" id="{242E804F-AE60-5840-89EC-54157238335E}"/>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642195" y="3724887"/>
            <a:ext cx="504233" cy="504233"/>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13" descr="FB-badge.eps">
            <a:extLst>
              <a:ext uri="{FF2B5EF4-FFF2-40B4-BE49-F238E27FC236}">
                <a16:creationId xmlns:a16="http://schemas.microsoft.com/office/drawing/2014/main" id="{81ACCA22-8086-D749-A9D9-44FE80FEE33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4731" y="4469400"/>
            <a:ext cx="504000" cy="504000"/>
          </a:xfrm>
          <a:prstGeom prst="rect">
            <a:avLst/>
          </a:prstGeom>
        </p:spPr>
      </p:pic>
      <p:pic>
        <p:nvPicPr>
          <p:cNvPr id="15" name="Picture 14" descr="envelope_blue.eps">
            <a:extLst>
              <a:ext uri="{FF2B5EF4-FFF2-40B4-BE49-F238E27FC236}">
                <a16:creationId xmlns:a16="http://schemas.microsoft.com/office/drawing/2014/main" id="{05754369-EA7F-934C-8C20-A7FBE9D4843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8171" y="5253154"/>
            <a:ext cx="472271" cy="324000"/>
          </a:xfrm>
          <a:prstGeom prst="rect">
            <a:avLst/>
          </a:prstGeom>
        </p:spPr>
      </p:pic>
      <p:sp>
        <p:nvSpPr>
          <p:cNvPr id="3" name="Slide Number Placeholder 2">
            <a:extLst>
              <a:ext uri="{FF2B5EF4-FFF2-40B4-BE49-F238E27FC236}">
                <a16:creationId xmlns:a16="http://schemas.microsoft.com/office/drawing/2014/main" id="{F2E57110-74D0-4A4B-B1E7-1028F33CBF31}"/>
              </a:ext>
            </a:extLst>
          </p:cNvPr>
          <p:cNvSpPr>
            <a:spLocks noGrp="1"/>
          </p:cNvSpPr>
          <p:nvPr>
            <p:ph type="sldNum" sz="quarter" idx="10"/>
          </p:nvPr>
        </p:nvSpPr>
        <p:spPr/>
        <p:txBody>
          <a:bodyPr/>
          <a:lstStyle/>
          <a:p>
            <a:fld id="{61A321C3-34F9-B146-9EAC-EB027FA17480}" type="slidenum">
              <a:rPr lang="en-CA" smtClean="0"/>
              <a:pPr/>
              <a:t>‹N°›</a:t>
            </a:fld>
            <a:endParaRPr lang="en-CA" dirty="0"/>
          </a:p>
        </p:txBody>
      </p:sp>
    </p:spTree>
    <p:extLst>
      <p:ext uri="{BB962C8B-B14F-4D97-AF65-F5344CB8AC3E}">
        <p14:creationId xmlns:p14="http://schemas.microsoft.com/office/powerpoint/2010/main" val="1236565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45DCE6-9DD2-5042-8BFD-6288BD4B60C4}"/>
              </a:ext>
            </a:extLst>
          </p:cNvPr>
          <p:cNvSpPr>
            <a:spLocks noGrp="1"/>
          </p:cNvSpPr>
          <p:nvPr>
            <p:ph type="sldNum" sz="quarter" idx="10"/>
          </p:nvPr>
        </p:nvSpPr>
        <p:spPr/>
        <p:txBody>
          <a:bodyPr/>
          <a:lstStyle/>
          <a:p>
            <a:fld id="{61A321C3-34F9-B146-9EAC-EB027FA17480}" type="slidenum">
              <a:rPr lang="en-CA" smtClean="0"/>
              <a:pPr/>
              <a:t>‹N°›</a:t>
            </a:fld>
            <a:endParaRPr lang="en-CA" dirty="0"/>
          </a:p>
        </p:txBody>
      </p:sp>
      <p:pic>
        <p:nvPicPr>
          <p:cNvPr id="6" name="Picture 5">
            <a:extLst>
              <a:ext uri="{FF2B5EF4-FFF2-40B4-BE49-F238E27FC236}">
                <a16:creationId xmlns:a16="http://schemas.microsoft.com/office/drawing/2014/main" id="{0042FCEC-2D80-0C4C-AE2F-654571D21C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39900" y="2899801"/>
            <a:ext cx="8712200" cy="1079500"/>
          </a:xfrm>
          <a:prstGeom prst="rect">
            <a:avLst/>
          </a:prstGeom>
        </p:spPr>
      </p:pic>
    </p:spTree>
    <p:extLst>
      <p:ext uri="{BB962C8B-B14F-4D97-AF65-F5344CB8AC3E}">
        <p14:creationId xmlns:p14="http://schemas.microsoft.com/office/powerpoint/2010/main" val="3786311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86C0D0-1BDD-3545-8DEB-9D3B241A2793}"/>
              </a:ext>
            </a:extLst>
          </p:cNvPr>
          <p:cNvSpPr>
            <a:spLocks noGrp="1"/>
          </p:cNvSpPr>
          <p:nvPr>
            <p:ph type="sldNum" sz="quarter" idx="10"/>
          </p:nvPr>
        </p:nvSpPr>
        <p:spPr/>
        <p:txBody>
          <a:bodyPr/>
          <a:lstStyle/>
          <a:p>
            <a:fld id="{61A321C3-34F9-B146-9EAC-EB027FA17480}" type="slidenum">
              <a:rPr lang="en-CA" smtClean="0"/>
              <a:pPr/>
              <a:t>‹N°›</a:t>
            </a:fld>
            <a:endParaRPr lang="en-CA" dirty="0"/>
          </a:p>
        </p:txBody>
      </p:sp>
    </p:spTree>
    <p:extLst>
      <p:ext uri="{BB962C8B-B14F-4D97-AF65-F5344CB8AC3E}">
        <p14:creationId xmlns:p14="http://schemas.microsoft.com/office/powerpoint/2010/main" val="993567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B4487E-8254-9F45-AA14-70858595A6A9}"/>
              </a:ext>
            </a:extLst>
          </p:cNvPr>
          <p:cNvSpPr>
            <a:spLocks noGrp="1"/>
          </p:cNvSpPr>
          <p:nvPr>
            <p:ph type="sldNum" sz="quarter" idx="4"/>
          </p:nvPr>
        </p:nvSpPr>
        <p:spPr>
          <a:xfrm>
            <a:off x="11167716" y="6062473"/>
            <a:ext cx="461641" cy="237298"/>
          </a:xfrm>
          <a:prstGeom prst="rect">
            <a:avLst/>
          </a:prstGeom>
        </p:spPr>
        <p:txBody>
          <a:bodyPr vert="horz" lIns="91440" tIns="45720" rIns="91440" bIns="45720" rtlCol="0" anchor="ctr"/>
          <a:lstStyle>
            <a:lvl1pPr algn="ctr">
              <a:defRPr sz="1200" b="0" i="0" u="none" baseline="0">
                <a:solidFill>
                  <a:srgbClr val="545454"/>
                </a:solidFill>
                <a:uFill>
                  <a:solidFill>
                    <a:srgbClr val="0067B9"/>
                  </a:solidFill>
                </a:uFill>
                <a:latin typeface="Poppins SemiBold" pitchFamily="2" charset="77"/>
                <a:ea typeface="Roboto Light" panose="02000000000000000000" pitchFamily="2" charset="0"/>
                <a:cs typeface="Poppins SemiBold" pitchFamily="2" charset="77"/>
              </a:defRPr>
            </a:lvl1pPr>
          </a:lstStyle>
          <a:p>
            <a:fld id="{61A321C3-34F9-B146-9EAC-EB027FA17480}" type="slidenum">
              <a:rPr lang="en-CA" smtClean="0"/>
              <a:pPr/>
              <a:t>‹N°›</a:t>
            </a:fld>
            <a:endParaRPr lang="en-CA" dirty="0"/>
          </a:p>
        </p:txBody>
      </p:sp>
      <p:cxnSp>
        <p:nvCxnSpPr>
          <p:cNvPr id="9" name="Straight Connector 8">
            <a:extLst>
              <a:ext uri="{FF2B5EF4-FFF2-40B4-BE49-F238E27FC236}">
                <a16:creationId xmlns:a16="http://schemas.microsoft.com/office/drawing/2014/main" id="{622C8D12-0637-644D-9F01-F77C749533A9}"/>
              </a:ext>
            </a:extLst>
          </p:cNvPr>
          <p:cNvCxnSpPr>
            <a:cxnSpLocks/>
          </p:cNvCxnSpPr>
          <p:nvPr userDrawn="1"/>
        </p:nvCxnSpPr>
        <p:spPr>
          <a:xfrm>
            <a:off x="11254537" y="6331741"/>
            <a:ext cx="288000" cy="0"/>
          </a:xfrm>
          <a:prstGeom prst="line">
            <a:avLst/>
          </a:prstGeom>
          <a:ln w="28575">
            <a:solidFill>
              <a:srgbClr val="0067B9"/>
            </a:solidFill>
          </a:ln>
        </p:spPr>
        <p:style>
          <a:lnRef idx="1">
            <a:schemeClr val="dk1"/>
          </a:lnRef>
          <a:fillRef idx="0">
            <a:schemeClr val="dk1"/>
          </a:fillRef>
          <a:effectRef idx="0">
            <a:schemeClr val="dk1"/>
          </a:effectRef>
          <a:fontRef idx="minor">
            <a:schemeClr val="tx1"/>
          </a:fontRef>
        </p:style>
      </p:cxnSp>
      <p:pic>
        <p:nvPicPr>
          <p:cNvPr id="12" name="Picture 11">
            <a:extLst>
              <a:ext uri="{FF2B5EF4-FFF2-40B4-BE49-F238E27FC236}">
                <a16:creationId xmlns:a16="http://schemas.microsoft.com/office/drawing/2014/main" id="{90C4D5CB-80C4-ABBA-E8E4-341B4782ED90}"/>
              </a:ext>
            </a:extLst>
          </p:cNvPr>
          <p:cNvPicPr>
            <a:picLocks noChangeAspect="1"/>
          </p:cNvPicPr>
          <p:nvPr userDrawn="1"/>
        </p:nvPicPr>
        <p:blipFill>
          <a:blip r:embed="rId12"/>
          <a:srcRect/>
          <a:stretch/>
        </p:blipFill>
        <p:spPr>
          <a:xfrm>
            <a:off x="518218" y="498737"/>
            <a:ext cx="3282443" cy="604800"/>
          </a:xfrm>
          <a:prstGeom prst="rect">
            <a:avLst/>
          </a:prstGeom>
        </p:spPr>
      </p:pic>
    </p:spTree>
    <p:extLst>
      <p:ext uri="{BB962C8B-B14F-4D97-AF65-F5344CB8AC3E}">
        <p14:creationId xmlns:p14="http://schemas.microsoft.com/office/powerpoint/2010/main" val="13324950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7" r:id="rId4"/>
    <p:sldLayoutId id="2147483662" r:id="rId5"/>
    <p:sldLayoutId id="2147483666" r:id="rId6"/>
    <p:sldLayoutId id="2147483654" r:id="rId7"/>
    <p:sldLayoutId id="2147483663" r:id="rId8"/>
    <p:sldLayoutId id="2147483655" r:id="rId9"/>
    <p:sldLayoutId id="2147483664" r:id="rId10"/>
  </p:sldLayoutIdLst>
  <p:hf hdr="0" ftr="0" dt="0"/>
  <p:txStyles>
    <p:titleStyle>
      <a:lvl1pPr algn="l" defTabSz="914400" rtl="0" eaLnBrk="1" latinLnBrk="0" hangingPunct="1">
        <a:lnSpc>
          <a:spcPct val="90000"/>
        </a:lnSpc>
        <a:spcBef>
          <a:spcPct val="0"/>
        </a:spcBef>
        <a:buNone/>
        <a:defRPr sz="2800" b="0" i="0" kern="1200">
          <a:solidFill>
            <a:srgbClr val="545454"/>
          </a:solidFill>
          <a:latin typeface="Poppins SemiBold" pitchFamily="2" charset="77"/>
          <a:ea typeface="+mj-ea"/>
          <a:cs typeface="Poppins SemiBold" pitchFamily="2" charset="77"/>
        </a:defRPr>
      </a:lvl1pPr>
    </p:titleStyle>
    <p:bodyStyle>
      <a:lvl1pPr marL="457200" indent="-457200" algn="l" defTabSz="914400" rtl="0" eaLnBrk="1" latinLnBrk="0" hangingPunct="1">
        <a:lnSpc>
          <a:spcPct val="90000"/>
        </a:lnSpc>
        <a:spcBef>
          <a:spcPts val="1000"/>
        </a:spcBef>
        <a:buClr>
          <a:srgbClr val="0067B9"/>
        </a:buClr>
        <a:buFont typeface="Wingdings" pitchFamily="2" charset="2"/>
        <a:buChar char="§"/>
        <a:tabLst/>
        <a:defRPr sz="2000" b="0" i="0" kern="1200">
          <a:solidFill>
            <a:srgbClr val="0067B9"/>
          </a:solidFill>
          <a:latin typeface="Roboto Light" panose="02000000000000000000" pitchFamily="2" charset="0"/>
          <a:ea typeface="Roboto Light" panose="02000000000000000000" pitchFamily="2" charset="0"/>
          <a:cs typeface="Roboto Light" panose="02000000000000000000" pitchFamily="2" charset="0"/>
        </a:defRPr>
      </a:lvl1pPr>
      <a:lvl2pPr marL="714375" indent="-357188" algn="l" defTabSz="914400" rtl="0" eaLnBrk="1" latinLnBrk="0" hangingPunct="1">
        <a:lnSpc>
          <a:spcPct val="90000"/>
        </a:lnSpc>
        <a:spcBef>
          <a:spcPts val="1100"/>
        </a:spcBef>
        <a:spcAft>
          <a:spcPts val="0"/>
        </a:spcAft>
        <a:buClr>
          <a:srgbClr val="0067B9"/>
        </a:buClr>
        <a:buFont typeface="Arial" panose="020B0604020202020204" pitchFamily="34" charset="0"/>
        <a:buChar char="•"/>
        <a:tabLst/>
        <a:defRPr sz="16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635000" indent="263525" algn="l" defTabSz="914400" rtl="0" eaLnBrk="1" latinLnBrk="0" hangingPunct="1">
        <a:lnSpc>
          <a:spcPct val="90000"/>
        </a:lnSpc>
        <a:spcBef>
          <a:spcPts val="1100"/>
        </a:spcBef>
        <a:spcAft>
          <a:spcPts val="0"/>
        </a:spcAft>
        <a:buClr>
          <a:srgbClr val="0067B9"/>
        </a:buClr>
        <a:buFont typeface="Courier New" panose="02070309020205020404" pitchFamily="49" charset="0"/>
        <a:buChar char="o"/>
        <a:tabLst/>
        <a:defRPr sz="128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071563" indent="-173038" algn="l" defTabSz="914400" rtl="0" eaLnBrk="1" latinLnBrk="0" hangingPunct="1">
        <a:lnSpc>
          <a:spcPct val="90000"/>
        </a:lnSpc>
        <a:spcBef>
          <a:spcPts val="500"/>
        </a:spcBef>
        <a:buClr>
          <a:srgbClr val="0067B9"/>
        </a:buClr>
        <a:buFont typeface="Arial" panose="020B0604020202020204" pitchFamily="34" charset="0"/>
        <a:buChar char="•"/>
        <a:tabLst/>
        <a:defRPr sz="1280" b="0" i="0" kern="1200">
          <a:solidFill>
            <a:srgbClr val="545454"/>
          </a:solidFill>
          <a:latin typeface="Roboto Light" panose="02000000000000000000" pitchFamily="2" charset="0"/>
          <a:ea typeface="Roboto Light" panose="02000000000000000000" pitchFamily="2" charset="0"/>
          <a:cs typeface="Roboto Light" panose="02000000000000000000" pitchFamily="2" charset="0"/>
        </a:defRPr>
      </a:lvl4pPr>
      <a:lvl5pPr marL="1163638" indent="225425" algn="l" defTabSz="914400" rtl="0" eaLnBrk="1" latinLnBrk="0" hangingPunct="1">
        <a:lnSpc>
          <a:spcPct val="90000"/>
        </a:lnSpc>
        <a:spcBef>
          <a:spcPts val="500"/>
        </a:spcBef>
        <a:buClr>
          <a:srgbClr val="0067B9"/>
        </a:buClr>
        <a:buFont typeface="Arial" panose="020B0604020202020204" pitchFamily="34" charset="0"/>
        <a:buChar char="•"/>
        <a:tabLst/>
        <a:defRPr sz="1024" b="0" i="0" kern="1200">
          <a:solidFill>
            <a:srgbClr val="545454"/>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7287" userDrawn="1">
          <p15:clr>
            <a:srgbClr val="F26B43"/>
          </p15:clr>
        </p15:guide>
        <p15:guide id="3" orient="horz" pos="391" userDrawn="1">
          <p15:clr>
            <a:srgbClr val="F26B43"/>
          </p15:clr>
        </p15:guide>
        <p15:guide id="4" orient="horz" pos="3929" userDrawn="1">
          <p15:clr>
            <a:srgbClr val="F26B43"/>
          </p15:clr>
        </p15:guide>
        <p15:guide id="5" pos="5881" userDrawn="1">
          <p15:clr>
            <a:srgbClr val="F26B43"/>
          </p15:clr>
        </p15:guide>
        <p15:guide id="6" orient="horz" pos="18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B4487E-8254-9F45-AA14-70858595A6A9}"/>
              </a:ext>
            </a:extLst>
          </p:cNvPr>
          <p:cNvSpPr>
            <a:spLocks noGrp="1"/>
          </p:cNvSpPr>
          <p:nvPr>
            <p:ph type="sldNum" sz="quarter" idx="4"/>
          </p:nvPr>
        </p:nvSpPr>
        <p:spPr>
          <a:xfrm>
            <a:off x="11167716" y="6062473"/>
            <a:ext cx="461641" cy="237298"/>
          </a:xfrm>
          <a:prstGeom prst="rect">
            <a:avLst/>
          </a:prstGeom>
        </p:spPr>
        <p:txBody>
          <a:bodyPr vert="horz" lIns="91440" tIns="45720" rIns="91440" bIns="45720" rtlCol="0" anchor="ctr"/>
          <a:lstStyle>
            <a:lvl1pPr algn="ctr">
              <a:defRPr sz="1200" b="0" i="0" u="none" baseline="0">
                <a:solidFill>
                  <a:srgbClr val="545454"/>
                </a:solidFill>
                <a:uFill>
                  <a:solidFill>
                    <a:srgbClr val="0067B9"/>
                  </a:solidFill>
                </a:uFill>
                <a:latin typeface="Poppins SemiBold" pitchFamily="2" charset="77"/>
                <a:ea typeface="Roboto Light" panose="02000000000000000000" pitchFamily="2" charset="0"/>
                <a:cs typeface="Poppins SemiBold" pitchFamily="2" charset="77"/>
              </a:defRPr>
            </a:lvl1pPr>
          </a:lstStyle>
          <a:p>
            <a:fld id="{61A321C3-34F9-B146-9EAC-EB027FA17480}" type="slidenum">
              <a:rPr lang="en-CA" smtClean="0"/>
              <a:pPr/>
              <a:t>‹N°›</a:t>
            </a:fld>
            <a:endParaRPr lang="en-CA" dirty="0"/>
          </a:p>
        </p:txBody>
      </p:sp>
      <p:cxnSp>
        <p:nvCxnSpPr>
          <p:cNvPr id="9" name="Straight Connector 8">
            <a:extLst>
              <a:ext uri="{FF2B5EF4-FFF2-40B4-BE49-F238E27FC236}">
                <a16:creationId xmlns:a16="http://schemas.microsoft.com/office/drawing/2014/main" id="{622C8D12-0637-644D-9F01-F77C749533A9}"/>
              </a:ext>
            </a:extLst>
          </p:cNvPr>
          <p:cNvCxnSpPr>
            <a:cxnSpLocks/>
          </p:cNvCxnSpPr>
          <p:nvPr userDrawn="1"/>
        </p:nvCxnSpPr>
        <p:spPr>
          <a:xfrm>
            <a:off x="11254537" y="6331741"/>
            <a:ext cx="288000" cy="0"/>
          </a:xfrm>
          <a:prstGeom prst="line">
            <a:avLst/>
          </a:prstGeom>
          <a:ln w="28575">
            <a:solidFill>
              <a:srgbClr val="0067B9"/>
            </a:solidFill>
          </a:ln>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224FE035-ACCF-0B48-D031-9E8FB1B2E3D3}"/>
              </a:ext>
            </a:extLst>
          </p:cNvPr>
          <p:cNvPicPr>
            <a:picLocks noChangeAspect="1"/>
          </p:cNvPicPr>
          <p:nvPr userDrawn="1"/>
        </p:nvPicPr>
        <p:blipFill>
          <a:blip r:embed="rId4"/>
          <a:stretch>
            <a:fillRect/>
          </a:stretch>
        </p:blipFill>
        <p:spPr>
          <a:xfrm>
            <a:off x="10949026" y="454006"/>
            <a:ext cx="650294" cy="604800"/>
          </a:xfrm>
          <a:prstGeom prst="rect">
            <a:avLst/>
          </a:prstGeom>
        </p:spPr>
      </p:pic>
    </p:spTree>
    <p:extLst>
      <p:ext uri="{BB962C8B-B14F-4D97-AF65-F5344CB8AC3E}">
        <p14:creationId xmlns:p14="http://schemas.microsoft.com/office/powerpoint/2010/main" val="895425224"/>
      </p:ext>
    </p:extLst>
  </p:cSld>
  <p:clrMap bg1="lt1" tx1="dk1" bg2="lt2" tx2="dk2" accent1="accent1" accent2="accent2" accent3="accent3" accent4="accent4" accent5="accent5" accent6="accent6" hlink="hlink" folHlink="folHlink"/>
  <p:sldLayoutIdLst>
    <p:sldLayoutId id="2147483682" r:id="rId1"/>
    <p:sldLayoutId id="2147483683" r:id="rId2"/>
  </p:sldLayoutIdLst>
  <p:hf hdr="0" ftr="0" dt="0"/>
  <p:txStyles>
    <p:titleStyle>
      <a:lvl1pPr algn="l" defTabSz="914400" rtl="0" eaLnBrk="1" latinLnBrk="0" hangingPunct="1">
        <a:lnSpc>
          <a:spcPct val="90000"/>
        </a:lnSpc>
        <a:spcBef>
          <a:spcPct val="0"/>
        </a:spcBef>
        <a:buNone/>
        <a:defRPr sz="2800" b="0" i="0" kern="1200">
          <a:solidFill>
            <a:srgbClr val="545454"/>
          </a:solidFill>
          <a:latin typeface="Poppins SemiBold" pitchFamily="2" charset="77"/>
          <a:ea typeface="+mj-ea"/>
          <a:cs typeface="Poppins SemiBold" pitchFamily="2" charset="77"/>
        </a:defRPr>
      </a:lvl1pPr>
    </p:titleStyle>
    <p:bodyStyle>
      <a:lvl1pPr marL="457200" indent="-457200" algn="l" defTabSz="914400" rtl="0" eaLnBrk="1" latinLnBrk="0" hangingPunct="1">
        <a:lnSpc>
          <a:spcPct val="90000"/>
        </a:lnSpc>
        <a:spcBef>
          <a:spcPts val="1000"/>
        </a:spcBef>
        <a:buClr>
          <a:srgbClr val="0067B9"/>
        </a:buClr>
        <a:buFont typeface="Wingdings" pitchFamily="2" charset="2"/>
        <a:buChar char="§"/>
        <a:tabLst/>
        <a:defRPr sz="2000" b="0" i="0" kern="1200">
          <a:solidFill>
            <a:srgbClr val="0067B9"/>
          </a:solidFill>
          <a:latin typeface="Roboto Light" panose="02000000000000000000" pitchFamily="2" charset="0"/>
          <a:ea typeface="Roboto Light" panose="02000000000000000000" pitchFamily="2" charset="0"/>
          <a:cs typeface="Roboto Light" panose="02000000000000000000" pitchFamily="2" charset="0"/>
        </a:defRPr>
      </a:lvl1pPr>
      <a:lvl2pPr marL="714375" indent="-357188" algn="l" defTabSz="914400" rtl="0" eaLnBrk="1" latinLnBrk="0" hangingPunct="1">
        <a:lnSpc>
          <a:spcPct val="90000"/>
        </a:lnSpc>
        <a:spcBef>
          <a:spcPts val="1100"/>
        </a:spcBef>
        <a:spcAft>
          <a:spcPts val="0"/>
        </a:spcAft>
        <a:buClr>
          <a:srgbClr val="0067B9"/>
        </a:buClr>
        <a:buFont typeface="Arial" panose="020B0604020202020204" pitchFamily="34" charset="0"/>
        <a:buChar char="•"/>
        <a:tabLst/>
        <a:defRPr sz="16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635000" indent="263525" algn="l" defTabSz="914400" rtl="0" eaLnBrk="1" latinLnBrk="0" hangingPunct="1">
        <a:lnSpc>
          <a:spcPct val="90000"/>
        </a:lnSpc>
        <a:spcBef>
          <a:spcPts val="1100"/>
        </a:spcBef>
        <a:spcAft>
          <a:spcPts val="0"/>
        </a:spcAft>
        <a:buClr>
          <a:srgbClr val="0067B9"/>
        </a:buClr>
        <a:buFont typeface="Courier New" panose="02070309020205020404" pitchFamily="49" charset="0"/>
        <a:buChar char="o"/>
        <a:tabLst/>
        <a:defRPr sz="128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071563" indent="-173038" algn="l" defTabSz="914400" rtl="0" eaLnBrk="1" latinLnBrk="0" hangingPunct="1">
        <a:lnSpc>
          <a:spcPct val="90000"/>
        </a:lnSpc>
        <a:spcBef>
          <a:spcPts val="500"/>
        </a:spcBef>
        <a:buClr>
          <a:srgbClr val="0067B9"/>
        </a:buClr>
        <a:buFont typeface="Arial" panose="020B0604020202020204" pitchFamily="34" charset="0"/>
        <a:buChar char="•"/>
        <a:tabLst/>
        <a:defRPr sz="1280" b="0" i="0" kern="1200">
          <a:solidFill>
            <a:srgbClr val="545454"/>
          </a:solidFill>
          <a:latin typeface="Roboto Light" panose="02000000000000000000" pitchFamily="2" charset="0"/>
          <a:ea typeface="Roboto Light" panose="02000000000000000000" pitchFamily="2" charset="0"/>
          <a:cs typeface="Roboto Light" panose="02000000000000000000" pitchFamily="2" charset="0"/>
        </a:defRPr>
      </a:lvl4pPr>
      <a:lvl5pPr marL="1163638" indent="225425" algn="l" defTabSz="914400" rtl="0" eaLnBrk="1" latinLnBrk="0" hangingPunct="1">
        <a:lnSpc>
          <a:spcPct val="90000"/>
        </a:lnSpc>
        <a:spcBef>
          <a:spcPts val="500"/>
        </a:spcBef>
        <a:buClr>
          <a:srgbClr val="0067B9"/>
        </a:buClr>
        <a:buFont typeface="Arial" panose="020B0604020202020204" pitchFamily="34" charset="0"/>
        <a:buChar char="•"/>
        <a:tabLst/>
        <a:defRPr sz="1024" b="0" i="0" kern="1200">
          <a:solidFill>
            <a:srgbClr val="545454"/>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7287" userDrawn="1">
          <p15:clr>
            <a:srgbClr val="F26B43"/>
          </p15:clr>
        </p15:guide>
        <p15:guide id="3" orient="horz" pos="391" userDrawn="1">
          <p15:clr>
            <a:srgbClr val="F26B43"/>
          </p15:clr>
        </p15:guide>
        <p15:guide id="4" orient="horz" pos="3929" userDrawn="1">
          <p15:clr>
            <a:srgbClr val="F26B43"/>
          </p15:clr>
        </p15:guide>
        <p15:guide id="5" pos="5881" userDrawn="1">
          <p15:clr>
            <a:srgbClr val="F26B43"/>
          </p15:clr>
        </p15:guide>
        <p15:guide id="6" orient="horz" pos="188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67B9"/>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B4487E-8254-9F45-AA14-70858595A6A9}"/>
              </a:ext>
            </a:extLst>
          </p:cNvPr>
          <p:cNvSpPr>
            <a:spLocks noGrp="1"/>
          </p:cNvSpPr>
          <p:nvPr>
            <p:ph type="sldNum" sz="quarter" idx="4"/>
          </p:nvPr>
        </p:nvSpPr>
        <p:spPr>
          <a:xfrm>
            <a:off x="11167716" y="6062473"/>
            <a:ext cx="461641" cy="237298"/>
          </a:xfrm>
          <a:prstGeom prst="rect">
            <a:avLst/>
          </a:prstGeom>
        </p:spPr>
        <p:txBody>
          <a:bodyPr vert="horz" lIns="91440" tIns="45720" rIns="91440" bIns="45720" rtlCol="0" anchor="ctr"/>
          <a:lstStyle>
            <a:lvl1pPr algn="ctr">
              <a:defRPr sz="1200" b="0" i="0" u="none" baseline="0">
                <a:solidFill>
                  <a:schemeClr val="bg1"/>
                </a:solidFill>
                <a:uFill>
                  <a:solidFill>
                    <a:srgbClr val="0067B9"/>
                  </a:solidFill>
                </a:uFill>
                <a:latin typeface="Poppins SemiBold" pitchFamily="2" charset="77"/>
                <a:ea typeface="Roboto Light" panose="02000000000000000000" pitchFamily="2" charset="0"/>
                <a:cs typeface="Poppins SemiBold" pitchFamily="2" charset="77"/>
              </a:defRPr>
            </a:lvl1pPr>
          </a:lstStyle>
          <a:p>
            <a:fld id="{61A321C3-34F9-B146-9EAC-EB027FA17480}" type="slidenum">
              <a:rPr lang="en-CA" smtClean="0"/>
              <a:pPr/>
              <a:t>‹N°›</a:t>
            </a:fld>
            <a:endParaRPr lang="en-CA" dirty="0"/>
          </a:p>
        </p:txBody>
      </p:sp>
      <p:cxnSp>
        <p:nvCxnSpPr>
          <p:cNvPr id="9" name="Straight Connector 8">
            <a:extLst>
              <a:ext uri="{FF2B5EF4-FFF2-40B4-BE49-F238E27FC236}">
                <a16:creationId xmlns:a16="http://schemas.microsoft.com/office/drawing/2014/main" id="{622C8D12-0637-644D-9F01-F77C749533A9}"/>
              </a:ext>
            </a:extLst>
          </p:cNvPr>
          <p:cNvCxnSpPr>
            <a:cxnSpLocks/>
          </p:cNvCxnSpPr>
          <p:nvPr userDrawn="1"/>
        </p:nvCxnSpPr>
        <p:spPr>
          <a:xfrm>
            <a:off x="11254537" y="6331741"/>
            <a:ext cx="28800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pic>
        <p:nvPicPr>
          <p:cNvPr id="12" name="Picture 11">
            <a:extLst>
              <a:ext uri="{FF2B5EF4-FFF2-40B4-BE49-F238E27FC236}">
                <a16:creationId xmlns:a16="http://schemas.microsoft.com/office/drawing/2014/main" id="{2E0BFEBD-3859-E482-B270-552BD9ACE596}"/>
              </a:ext>
            </a:extLst>
          </p:cNvPr>
          <p:cNvPicPr>
            <a:picLocks noChangeAspect="1"/>
          </p:cNvPicPr>
          <p:nvPr userDrawn="1"/>
        </p:nvPicPr>
        <p:blipFill>
          <a:blip r:embed="rId4"/>
          <a:srcRect/>
          <a:stretch/>
        </p:blipFill>
        <p:spPr>
          <a:xfrm>
            <a:off x="518217" y="498755"/>
            <a:ext cx="3282443" cy="604800"/>
          </a:xfrm>
          <a:prstGeom prst="rect">
            <a:avLst/>
          </a:prstGeom>
        </p:spPr>
      </p:pic>
    </p:spTree>
    <p:extLst>
      <p:ext uri="{BB962C8B-B14F-4D97-AF65-F5344CB8AC3E}">
        <p14:creationId xmlns:p14="http://schemas.microsoft.com/office/powerpoint/2010/main" val="2452967235"/>
      </p:ext>
    </p:extLst>
  </p:cSld>
  <p:clrMap bg1="lt1" tx1="dk1" bg2="lt2" tx2="dk2" accent1="accent1" accent2="accent2" accent3="accent3" accent4="accent4" accent5="accent5" accent6="accent6" hlink="hlink" folHlink="folHlink"/>
  <p:sldLayoutIdLst>
    <p:sldLayoutId id="2147483671" r:id="rId1"/>
    <p:sldLayoutId id="2147483677" r:id="rId2"/>
  </p:sldLayoutIdLst>
  <p:hf hdr="0" ftr="0" dt="0"/>
  <p:txStyles>
    <p:titleStyle>
      <a:lvl1pPr algn="l" defTabSz="914400" rtl="0" eaLnBrk="1" latinLnBrk="0" hangingPunct="1">
        <a:lnSpc>
          <a:spcPct val="90000"/>
        </a:lnSpc>
        <a:spcBef>
          <a:spcPct val="0"/>
        </a:spcBef>
        <a:buNone/>
        <a:defRPr sz="2800" b="0" i="0" kern="1200">
          <a:solidFill>
            <a:srgbClr val="545454"/>
          </a:solidFill>
          <a:latin typeface="Poppins SemiBold" pitchFamily="2" charset="77"/>
          <a:ea typeface="+mj-ea"/>
          <a:cs typeface="Poppins SemiBold" pitchFamily="2" charset="77"/>
        </a:defRPr>
      </a:lvl1pPr>
    </p:titleStyle>
    <p:bodyStyle>
      <a:lvl1pPr marL="457200" indent="-457200" algn="l" defTabSz="914400" rtl="0" eaLnBrk="1" latinLnBrk="0" hangingPunct="1">
        <a:lnSpc>
          <a:spcPct val="90000"/>
        </a:lnSpc>
        <a:spcBef>
          <a:spcPts val="1000"/>
        </a:spcBef>
        <a:buClr>
          <a:srgbClr val="0067B9"/>
        </a:buClr>
        <a:buFont typeface="Wingdings" pitchFamily="2" charset="2"/>
        <a:buChar char="§"/>
        <a:tabLst/>
        <a:defRPr sz="2000" b="0" i="0" kern="1200">
          <a:solidFill>
            <a:srgbClr val="0067B9"/>
          </a:solidFill>
          <a:latin typeface="Roboto Light" panose="02000000000000000000" pitchFamily="2" charset="0"/>
          <a:ea typeface="Roboto Light" panose="02000000000000000000" pitchFamily="2" charset="0"/>
          <a:cs typeface="Roboto Light" panose="02000000000000000000" pitchFamily="2" charset="0"/>
        </a:defRPr>
      </a:lvl1pPr>
      <a:lvl2pPr marL="714375" indent="-357188" algn="l" defTabSz="914400" rtl="0" eaLnBrk="1" latinLnBrk="0" hangingPunct="1">
        <a:lnSpc>
          <a:spcPct val="90000"/>
        </a:lnSpc>
        <a:spcBef>
          <a:spcPts val="1100"/>
        </a:spcBef>
        <a:spcAft>
          <a:spcPts val="0"/>
        </a:spcAft>
        <a:buClr>
          <a:srgbClr val="0067B9"/>
        </a:buClr>
        <a:buFont typeface="Arial" panose="020B0604020202020204" pitchFamily="34" charset="0"/>
        <a:buChar char="•"/>
        <a:tabLst/>
        <a:defRPr sz="16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635000" indent="263525" algn="l" defTabSz="914400" rtl="0" eaLnBrk="1" latinLnBrk="0" hangingPunct="1">
        <a:lnSpc>
          <a:spcPct val="90000"/>
        </a:lnSpc>
        <a:spcBef>
          <a:spcPts val="1100"/>
        </a:spcBef>
        <a:spcAft>
          <a:spcPts val="0"/>
        </a:spcAft>
        <a:buClr>
          <a:srgbClr val="0067B9"/>
        </a:buClr>
        <a:buFont typeface="Courier New" panose="02070309020205020404" pitchFamily="49" charset="0"/>
        <a:buChar char="o"/>
        <a:tabLst/>
        <a:defRPr sz="128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071563" indent="-173038" algn="l" defTabSz="914400" rtl="0" eaLnBrk="1" latinLnBrk="0" hangingPunct="1">
        <a:lnSpc>
          <a:spcPct val="90000"/>
        </a:lnSpc>
        <a:spcBef>
          <a:spcPts val="500"/>
        </a:spcBef>
        <a:buClr>
          <a:srgbClr val="0067B9"/>
        </a:buClr>
        <a:buFont typeface="Arial" panose="020B0604020202020204" pitchFamily="34" charset="0"/>
        <a:buChar char="•"/>
        <a:tabLst/>
        <a:defRPr sz="1280" b="0" i="0" kern="1200">
          <a:solidFill>
            <a:srgbClr val="545454"/>
          </a:solidFill>
          <a:latin typeface="Roboto Light" panose="02000000000000000000" pitchFamily="2" charset="0"/>
          <a:ea typeface="Roboto Light" panose="02000000000000000000" pitchFamily="2" charset="0"/>
          <a:cs typeface="Roboto Light" panose="02000000000000000000" pitchFamily="2" charset="0"/>
        </a:defRPr>
      </a:lvl4pPr>
      <a:lvl5pPr marL="1163638" indent="225425" algn="l" defTabSz="914400" rtl="0" eaLnBrk="1" latinLnBrk="0" hangingPunct="1">
        <a:lnSpc>
          <a:spcPct val="90000"/>
        </a:lnSpc>
        <a:spcBef>
          <a:spcPts val="500"/>
        </a:spcBef>
        <a:buClr>
          <a:srgbClr val="0067B9"/>
        </a:buClr>
        <a:buFont typeface="Arial" panose="020B0604020202020204" pitchFamily="34" charset="0"/>
        <a:buChar char="•"/>
        <a:tabLst/>
        <a:defRPr sz="1024" b="0" i="0" kern="1200">
          <a:solidFill>
            <a:srgbClr val="545454"/>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7287" userDrawn="1">
          <p15:clr>
            <a:srgbClr val="F26B43"/>
          </p15:clr>
        </p15:guide>
        <p15:guide id="3" orient="horz" pos="391" userDrawn="1">
          <p15:clr>
            <a:srgbClr val="F26B43"/>
          </p15:clr>
        </p15:guide>
        <p15:guide id="4" orient="horz" pos="3929" userDrawn="1">
          <p15:clr>
            <a:srgbClr val="F26B43"/>
          </p15:clr>
        </p15:guide>
        <p15:guide id="5" pos="5881" userDrawn="1">
          <p15:clr>
            <a:srgbClr val="F26B43"/>
          </p15:clr>
        </p15:guide>
        <p15:guide id="6" orient="horz" pos="1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notesSlide" Target="../notesSlides/notesSlide1.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hyperlink" Target="https://cioms.ch/working-groups/real-world-data-and-real-world-evidence-in-regulatory-decision-making/" TargetMode="External"/><Relationship Id="rId3" Type="http://schemas.openxmlformats.org/officeDocument/2006/relationships/tags" Target="../tags/tag8.xml"/><Relationship Id="rId7" Type="http://schemas.openxmlformats.org/officeDocument/2006/relationships/hyperlink" Target="https://www.cadth.ca/fr/programme-devaluation-postcommercialisation-des-medicaments" TargetMode="Externa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hyperlink" Target="https://www.cadth.ca/fr/programme-de-consultation-scientifique-de-lacmts" TargetMode="External"/><Relationship Id="rId5" Type="http://schemas.openxmlformats.org/officeDocument/2006/relationships/notesSlide" Target="../notesSlides/notesSlide2.xml"/><Relationship Id="rId10" Type="http://schemas.openxmlformats.org/officeDocument/2006/relationships/hyperlink" Target="https://www.cadth.ca/fr/comite-directeur-sur-les-preuves-du-contexte-reel" TargetMode="External"/><Relationship Id="rId4" Type="http://schemas.openxmlformats.org/officeDocument/2006/relationships/slideLayout" Target="../slideLayouts/slideLayout3.xml"/><Relationship Id="rId9" Type="http://schemas.openxmlformats.org/officeDocument/2006/relationships/hyperlink" Target="https://healthcanada.qualtrics.com/jfe/form/SV_8HqKQFaIC5CNL3o?Q_Language=EN" TargetMode="External"/></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hyperlink" Target="https://www.cadth.ca/fr/les-preuves-du-contexte-reel-dans-les-processus-decisionnels" TargetMode="Externa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3688C6-F82C-7248-80F5-B6B6159B0D70}"/>
              </a:ext>
            </a:extLst>
          </p:cNvPr>
          <p:cNvSpPr>
            <a:spLocks noGrp="1"/>
          </p:cNvSpPr>
          <p:nvPr>
            <p:ph type="ctrTitle"/>
            <p:custDataLst>
              <p:tags r:id="rId1"/>
            </p:custDataLst>
          </p:nvPr>
        </p:nvSpPr>
        <p:spPr>
          <a:xfrm>
            <a:off x="623887" y="2157708"/>
            <a:ext cx="10079971" cy="3084149"/>
          </a:xfrm>
        </p:spPr>
        <p:txBody>
          <a:bodyPr>
            <a:normAutofit fontScale="90000"/>
          </a:bodyPr>
          <a:lstStyle/>
          <a:p>
            <a:r>
              <a:rPr lang="fr-CA" dirty="0"/>
              <a:t>Comité directeur sur les RWE – </a:t>
            </a:r>
            <a:br>
              <a:rPr lang="fr-CA" dirty="0"/>
            </a:br>
            <a:r>
              <a:rPr lang="fr-CA" dirty="0"/>
              <a:t>Compte-rendu de la réunion</a:t>
            </a:r>
          </a:p>
        </p:txBody>
      </p:sp>
      <p:sp>
        <p:nvSpPr>
          <p:cNvPr id="5" name="Subtitle 4">
            <a:extLst>
              <a:ext uri="{FF2B5EF4-FFF2-40B4-BE49-F238E27FC236}">
                <a16:creationId xmlns:a16="http://schemas.microsoft.com/office/drawing/2014/main" id="{7618655A-1CD9-C248-BD12-82070F5B0435}"/>
              </a:ext>
            </a:extLst>
          </p:cNvPr>
          <p:cNvSpPr>
            <a:spLocks noGrp="1"/>
          </p:cNvSpPr>
          <p:nvPr>
            <p:ph type="subTitle" idx="1"/>
            <p:custDataLst>
              <p:tags r:id="rId2"/>
            </p:custDataLst>
          </p:nvPr>
        </p:nvSpPr>
        <p:spPr/>
        <p:txBody>
          <a:bodyPr/>
          <a:lstStyle/>
          <a:p>
            <a:r>
              <a:rPr lang="fr-CA" dirty="0"/>
              <a:t>Le 13 juin 2023</a:t>
            </a:r>
          </a:p>
          <a:p>
            <a:r>
              <a:rPr lang="fr-CA" dirty="0"/>
              <a:t>De 13 h à 14 h 30, HE</a:t>
            </a:r>
          </a:p>
        </p:txBody>
      </p:sp>
    </p:spTree>
    <p:extLst>
      <p:ext uri="{BB962C8B-B14F-4D97-AF65-F5344CB8AC3E}">
        <p14:creationId xmlns:p14="http://schemas.microsoft.com/office/powerpoint/2010/main" val="2132952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632880-1501-3942-BDB4-035EFB19B7C0}"/>
              </a:ext>
            </a:extLst>
          </p:cNvPr>
          <p:cNvSpPr>
            <a:spLocks noGrp="1"/>
          </p:cNvSpPr>
          <p:nvPr>
            <p:ph type="title"/>
            <p:custDataLst>
              <p:tags r:id="rId1"/>
            </p:custDataLst>
          </p:nvPr>
        </p:nvSpPr>
        <p:spPr>
          <a:xfrm>
            <a:off x="5211475" y="564789"/>
            <a:ext cx="8815284" cy="877956"/>
          </a:xfrm>
        </p:spPr>
        <p:txBody>
          <a:bodyPr>
            <a:normAutofit/>
          </a:bodyPr>
          <a:lstStyle/>
          <a:p>
            <a:r>
              <a:rPr lang="en-US" sz="2400" dirty="0">
                <a:solidFill>
                  <a:schemeClr val="accent1"/>
                </a:solidFill>
              </a:rPr>
              <a:t>Ordre du jour</a:t>
            </a:r>
          </a:p>
        </p:txBody>
      </p:sp>
      <p:sp>
        <p:nvSpPr>
          <p:cNvPr id="4" name="Slide Number Placeholder 3">
            <a:extLst>
              <a:ext uri="{FF2B5EF4-FFF2-40B4-BE49-F238E27FC236}">
                <a16:creationId xmlns:a16="http://schemas.microsoft.com/office/drawing/2014/main" id="{1386EB6F-04D2-1E48-B0DC-D15E14EFF800}"/>
              </a:ext>
            </a:extLst>
          </p:cNvPr>
          <p:cNvSpPr>
            <a:spLocks noGrp="1"/>
          </p:cNvSpPr>
          <p:nvPr>
            <p:ph type="sldNum" sz="quarter" idx="10"/>
            <p:custDataLst>
              <p:tags r:id="rId2"/>
            </p:custDataLst>
          </p:nvPr>
        </p:nvSpPr>
        <p:spPr/>
        <p:txBody>
          <a:bodyPr/>
          <a:lstStyle/>
          <a:p>
            <a:fld id="{61A321C3-34F9-B146-9EAC-EB027FA17480}" type="slidenum">
              <a:rPr lang="en-CA" smtClean="0"/>
              <a:pPr/>
              <a:t>2</a:t>
            </a:fld>
            <a:endParaRPr lang="en-CA" dirty="0"/>
          </a:p>
        </p:txBody>
      </p:sp>
      <p:graphicFrame>
        <p:nvGraphicFramePr>
          <p:cNvPr id="5" name="Table 4">
            <a:extLst>
              <a:ext uri="{FF2B5EF4-FFF2-40B4-BE49-F238E27FC236}">
                <a16:creationId xmlns:a16="http://schemas.microsoft.com/office/drawing/2014/main" id="{E3DEE1F2-8757-F619-B001-7D69D73E6075}"/>
              </a:ext>
            </a:extLst>
          </p:cNvPr>
          <p:cNvGraphicFramePr>
            <a:graphicFrameLocks noGrp="1"/>
          </p:cNvGraphicFramePr>
          <p:nvPr>
            <p:custDataLst>
              <p:tags r:id="rId3"/>
            </p:custDataLst>
            <p:extLst>
              <p:ext uri="{D42A27DB-BD31-4B8C-83A1-F6EECF244321}">
                <p14:modId xmlns:p14="http://schemas.microsoft.com/office/powerpoint/2010/main" val="3085198061"/>
              </p:ext>
            </p:extLst>
          </p:nvPr>
        </p:nvGraphicFramePr>
        <p:xfrm>
          <a:off x="738784" y="1193261"/>
          <a:ext cx="10984103" cy="5413578"/>
        </p:xfrm>
        <a:graphic>
          <a:graphicData uri="http://schemas.openxmlformats.org/drawingml/2006/table">
            <a:tbl>
              <a:tblPr>
                <a:tableStyleId>{5C22544A-7EE6-4342-B048-85BDC9FD1C3A}</a:tableStyleId>
              </a:tblPr>
              <a:tblGrid>
                <a:gridCol w="1585503">
                  <a:extLst>
                    <a:ext uri="{9D8B030D-6E8A-4147-A177-3AD203B41FA5}">
                      <a16:colId xmlns:a16="http://schemas.microsoft.com/office/drawing/2014/main" val="3749968570"/>
                    </a:ext>
                  </a:extLst>
                </a:gridCol>
                <a:gridCol w="7426252">
                  <a:extLst>
                    <a:ext uri="{9D8B030D-6E8A-4147-A177-3AD203B41FA5}">
                      <a16:colId xmlns:a16="http://schemas.microsoft.com/office/drawing/2014/main" val="574997892"/>
                    </a:ext>
                  </a:extLst>
                </a:gridCol>
                <a:gridCol w="1972348">
                  <a:extLst>
                    <a:ext uri="{9D8B030D-6E8A-4147-A177-3AD203B41FA5}">
                      <a16:colId xmlns:a16="http://schemas.microsoft.com/office/drawing/2014/main" val="2942910861"/>
                    </a:ext>
                  </a:extLst>
                </a:gridCol>
              </a:tblGrid>
              <a:tr h="282242">
                <a:tc>
                  <a:txBody>
                    <a:bodyPr/>
                    <a:lstStyle/>
                    <a:p>
                      <a:pPr algn="ctr">
                        <a:lnSpc>
                          <a:spcPct val="107000"/>
                        </a:lnSpc>
                        <a:spcAft>
                          <a:spcPts val="800"/>
                        </a:spcAft>
                      </a:pPr>
                      <a:r>
                        <a:rPr lang="fr-CA" sz="1500" b="1" noProof="0" dirty="0">
                          <a:effectLst/>
                        </a:rPr>
                        <a:t>Heure</a:t>
                      </a:r>
                      <a:endParaRPr lang="fr-CA" sz="15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0081" marR="50081" marT="0" marB="0"/>
                </a:tc>
                <a:tc>
                  <a:txBody>
                    <a:bodyPr/>
                    <a:lstStyle/>
                    <a:p>
                      <a:pPr algn="ctr">
                        <a:lnSpc>
                          <a:spcPct val="107000"/>
                        </a:lnSpc>
                        <a:spcAft>
                          <a:spcPts val="800"/>
                        </a:spcAft>
                      </a:pPr>
                      <a:r>
                        <a:rPr lang="fr-CA" sz="1500" b="1" noProof="0" dirty="0">
                          <a:effectLst/>
                        </a:rPr>
                        <a:t>Sujet ou point de discussion</a:t>
                      </a:r>
                      <a:endParaRPr lang="fr-CA" sz="15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0081" marR="50081" marT="0" marB="0"/>
                </a:tc>
                <a:tc>
                  <a:txBody>
                    <a:bodyPr/>
                    <a:lstStyle/>
                    <a:p>
                      <a:pPr algn="ctr">
                        <a:lnSpc>
                          <a:spcPct val="107000"/>
                        </a:lnSpc>
                        <a:spcAft>
                          <a:spcPts val="800"/>
                        </a:spcAft>
                      </a:pPr>
                      <a:r>
                        <a:rPr lang="fr-CA" sz="1500" b="1" noProof="0" dirty="0">
                          <a:effectLst/>
                        </a:rPr>
                        <a:t>Animation</a:t>
                      </a:r>
                      <a:endParaRPr lang="fr-CA" sz="15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0081" marR="50081" marT="0" marB="0"/>
                </a:tc>
                <a:extLst>
                  <a:ext uri="{0D108BD9-81ED-4DB2-BD59-A6C34878D82A}">
                    <a16:rowId xmlns:a16="http://schemas.microsoft.com/office/drawing/2014/main" val="2161774076"/>
                  </a:ext>
                </a:extLst>
              </a:tr>
              <a:tr h="637796">
                <a:tc>
                  <a:txBody>
                    <a:bodyPr/>
                    <a:lstStyle/>
                    <a:p>
                      <a:pPr algn="ctr">
                        <a:lnSpc>
                          <a:spcPct val="107000"/>
                        </a:lnSpc>
                        <a:spcAft>
                          <a:spcPts val="800"/>
                        </a:spcAft>
                      </a:pPr>
                      <a:r>
                        <a:rPr lang="fr-CA" sz="1500" b="1" noProof="0" dirty="0">
                          <a:effectLst/>
                        </a:rPr>
                        <a:t>13 h</a:t>
                      </a:r>
                    </a:p>
                    <a:p>
                      <a:pPr algn="ctr">
                        <a:lnSpc>
                          <a:spcPct val="107000"/>
                        </a:lnSpc>
                        <a:spcAft>
                          <a:spcPts val="800"/>
                        </a:spcAft>
                      </a:pPr>
                      <a:r>
                        <a:rPr lang="fr-CA" sz="1500" b="1" noProof="0" dirty="0">
                          <a:effectLst/>
                        </a:rPr>
                        <a:t>5 min</a:t>
                      </a:r>
                      <a:endParaRPr lang="fr-CA" sz="15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0081" marR="50081" marT="0" marB="0"/>
                </a:tc>
                <a:tc>
                  <a:txBody>
                    <a:bodyPr/>
                    <a:lstStyle/>
                    <a:p>
                      <a:pPr marL="457200" lvl="1" indent="0">
                        <a:lnSpc>
                          <a:spcPct val="107000"/>
                        </a:lnSpc>
                        <a:spcAft>
                          <a:spcPts val="800"/>
                        </a:spcAft>
                        <a:buNone/>
                      </a:pPr>
                      <a:r>
                        <a:rPr lang="fr-CA" sz="1500" b="1" noProof="0" dirty="0">
                          <a:effectLst/>
                        </a:rPr>
                        <a:t>Mot de bienvenue et allocution d’ouverture</a:t>
                      </a:r>
                      <a:endParaRPr lang="fr-CA" sz="15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0081" marR="50081" marT="0" marB="0"/>
                </a:tc>
                <a:tc>
                  <a:txBody>
                    <a:bodyPr/>
                    <a:lstStyle/>
                    <a:p>
                      <a:pPr algn="ctr">
                        <a:lnSpc>
                          <a:spcPct val="107000"/>
                        </a:lnSpc>
                        <a:spcAft>
                          <a:spcPts val="800"/>
                        </a:spcAft>
                      </a:pPr>
                      <a:r>
                        <a:rPr lang="fr-CA" sz="1500" b="1" noProof="0" dirty="0">
                          <a:effectLst/>
                        </a:rPr>
                        <a:t> Kelly Robinson et Nicole Mittmann (coprésidentes)</a:t>
                      </a:r>
                      <a:endParaRPr lang="fr-CA" sz="15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0081" marR="50081" marT="0" marB="0"/>
                </a:tc>
                <a:extLst>
                  <a:ext uri="{0D108BD9-81ED-4DB2-BD59-A6C34878D82A}">
                    <a16:rowId xmlns:a16="http://schemas.microsoft.com/office/drawing/2014/main" val="1799631014"/>
                  </a:ext>
                </a:extLst>
              </a:tr>
              <a:tr h="551513">
                <a:tc>
                  <a:txBody>
                    <a:bodyPr/>
                    <a:lstStyle/>
                    <a:p>
                      <a:pPr algn="ctr">
                        <a:lnSpc>
                          <a:spcPct val="107000"/>
                        </a:lnSpc>
                        <a:spcAft>
                          <a:spcPts val="800"/>
                        </a:spcAft>
                      </a:pPr>
                      <a:r>
                        <a:rPr lang="fr-CA" sz="1500" b="1" noProof="0" dirty="0">
                          <a:effectLst/>
                        </a:rPr>
                        <a:t>13 h 05 </a:t>
                      </a:r>
                    </a:p>
                    <a:p>
                      <a:pPr algn="ctr">
                        <a:lnSpc>
                          <a:spcPct val="107000"/>
                        </a:lnSpc>
                        <a:spcAft>
                          <a:spcPts val="800"/>
                        </a:spcAft>
                      </a:pPr>
                      <a:r>
                        <a:rPr lang="fr-CA" sz="1500" b="1" noProof="0" dirty="0">
                          <a:effectLst/>
                        </a:rPr>
                        <a:t>5 min</a:t>
                      </a:r>
                      <a:endParaRPr lang="fr-CA" sz="15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0081" marR="50081" marT="0" marB="0"/>
                </a:tc>
                <a:tc>
                  <a:txBody>
                    <a:bodyPr/>
                    <a:lstStyle/>
                    <a:p>
                      <a:pPr marL="457200" marR="0" lvl="1" indent="0" algn="l" defTabSz="914400" rtl="0" eaLnBrk="1" fontAlgn="auto" latinLnBrk="0" hangingPunct="1">
                        <a:lnSpc>
                          <a:spcPct val="107000"/>
                        </a:lnSpc>
                        <a:spcBef>
                          <a:spcPts val="0"/>
                        </a:spcBef>
                        <a:spcAft>
                          <a:spcPts val="800"/>
                        </a:spcAft>
                        <a:buClrTx/>
                        <a:buSzTx/>
                        <a:buFontTx/>
                        <a:buNone/>
                        <a:tabLst/>
                        <a:defRPr/>
                      </a:pPr>
                      <a:r>
                        <a:rPr lang="fr-CA" sz="1500" b="1" noProof="0" dirty="0">
                          <a:effectLst/>
                        </a:rPr>
                        <a:t>Consultation scientifique de l’ACMTS : mise à jour sur l’élargissement du programme (RWE)</a:t>
                      </a:r>
                      <a:endParaRPr lang="fr-CA" sz="15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0081" marR="50081"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CA" sz="1500" b="1" noProof="0" dirty="0">
                          <a:effectLst/>
                        </a:rPr>
                        <a:t>Amy Sood</a:t>
                      </a:r>
                      <a:endParaRPr lang="fr-CA" sz="1500" b="1" noProof="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CA" sz="15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0081" marR="50081" marT="0" marB="0"/>
                </a:tc>
                <a:extLst>
                  <a:ext uri="{0D108BD9-81ED-4DB2-BD59-A6C34878D82A}">
                    <a16:rowId xmlns:a16="http://schemas.microsoft.com/office/drawing/2014/main" val="3710476529"/>
                  </a:ext>
                </a:extLst>
              </a:tr>
              <a:tr h="551513">
                <a:tc>
                  <a:txBody>
                    <a:bodyPr/>
                    <a:lstStyle/>
                    <a:p>
                      <a:pPr algn="ctr">
                        <a:lnSpc>
                          <a:spcPct val="107000"/>
                        </a:lnSpc>
                        <a:spcAft>
                          <a:spcPts val="800"/>
                        </a:spcAft>
                      </a:pPr>
                      <a:r>
                        <a:rPr lang="fr-CA" sz="1500" b="1" noProof="0" dirty="0">
                          <a:effectLst/>
                        </a:rPr>
                        <a:t>13 h 10 </a:t>
                      </a:r>
                    </a:p>
                    <a:p>
                      <a:pPr algn="ctr">
                        <a:lnSpc>
                          <a:spcPct val="107000"/>
                        </a:lnSpc>
                        <a:spcAft>
                          <a:spcPts val="800"/>
                        </a:spcAft>
                      </a:pPr>
                      <a:r>
                        <a:rPr lang="fr-CA" sz="1500" b="1" noProof="0" dirty="0">
                          <a:effectLst/>
                        </a:rPr>
                        <a:t>10 min</a:t>
                      </a:r>
                      <a:endParaRPr lang="fr-CA" sz="15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0081" marR="50081" marT="0" marB="0"/>
                </a:tc>
                <a:tc>
                  <a:txBody>
                    <a:bodyPr/>
                    <a:lstStyle/>
                    <a:p>
                      <a:pPr marL="457200" marR="0" lvl="1" indent="0" algn="l" defTabSz="914400" rtl="0" eaLnBrk="1" fontAlgn="auto" latinLnBrk="0" hangingPunct="1">
                        <a:lnSpc>
                          <a:spcPct val="107000"/>
                        </a:lnSpc>
                        <a:spcBef>
                          <a:spcPts val="0"/>
                        </a:spcBef>
                        <a:spcAft>
                          <a:spcPts val="0"/>
                        </a:spcAft>
                        <a:buClrTx/>
                        <a:buSzTx/>
                        <a:buFontTx/>
                        <a:buNone/>
                        <a:tabLst/>
                        <a:defRPr/>
                      </a:pPr>
                      <a:r>
                        <a:rPr lang="fr-CA" sz="1500" b="1" noProof="0" dirty="0">
                          <a:effectLst/>
                        </a:rPr>
                        <a:t>Programme d’évaluation postcommercialisation des médicaments de l’ACMTS : mise à jour</a:t>
                      </a:r>
                      <a:endParaRPr lang="fr-CA" sz="15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0081" marR="50081"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CA" sz="1500" b="1" noProof="0" dirty="0">
                          <a:effectLst/>
                        </a:rPr>
                        <a:t>Tarry Ahuja</a:t>
                      </a:r>
                      <a:endParaRPr lang="fr-CA" sz="1500" b="1" noProof="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CA" sz="15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0081" marR="50081" marT="0" marB="0"/>
                </a:tc>
                <a:extLst>
                  <a:ext uri="{0D108BD9-81ED-4DB2-BD59-A6C34878D82A}">
                    <a16:rowId xmlns:a16="http://schemas.microsoft.com/office/drawing/2014/main" val="4025649444"/>
                  </a:ext>
                </a:extLst>
              </a:tr>
              <a:tr h="727429">
                <a:tc>
                  <a:txBody>
                    <a:bodyPr/>
                    <a:lstStyle/>
                    <a:p>
                      <a:pPr algn="ctr">
                        <a:lnSpc>
                          <a:spcPct val="107000"/>
                        </a:lnSpc>
                        <a:spcAft>
                          <a:spcPts val="800"/>
                        </a:spcAft>
                      </a:pPr>
                      <a:r>
                        <a:rPr lang="fr-CA" sz="1500" b="1" noProof="0" dirty="0">
                          <a:effectLst/>
                          <a:latin typeface="Calibri" panose="020F0502020204030204" pitchFamily="34" charset="0"/>
                          <a:ea typeface="Calibri" panose="020F0502020204030204" pitchFamily="34" charset="0"/>
                          <a:cs typeface="Times New Roman" panose="02020603050405020304" pitchFamily="18" charset="0"/>
                        </a:rPr>
                        <a:t>13 h 20 </a:t>
                      </a:r>
                    </a:p>
                    <a:p>
                      <a:pPr algn="ctr">
                        <a:lnSpc>
                          <a:spcPct val="107000"/>
                        </a:lnSpc>
                        <a:spcAft>
                          <a:spcPts val="800"/>
                        </a:spcAft>
                      </a:pPr>
                      <a:r>
                        <a:rPr lang="fr-CA" sz="1500" b="1" noProof="0" dirty="0">
                          <a:effectLst/>
                          <a:latin typeface="Calibri" panose="020F0502020204030204" pitchFamily="34" charset="0"/>
                          <a:ea typeface="Calibri" panose="020F0502020204030204" pitchFamily="34" charset="0"/>
                          <a:cs typeface="Times New Roman" panose="02020603050405020304" pitchFamily="18" charset="0"/>
                        </a:rPr>
                        <a:t>10 min</a:t>
                      </a:r>
                    </a:p>
                  </a:txBody>
                  <a:tcPr marL="50081" marR="50081" marT="0" marB="0"/>
                </a:tc>
                <a:tc>
                  <a:txBody>
                    <a:bodyPr/>
                    <a:lstStyle/>
                    <a:p>
                      <a:pPr marL="457200" marR="0" lvl="1" indent="0" algn="l" defTabSz="914400" rtl="0" eaLnBrk="1" fontAlgn="auto" latinLnBrk="0" hangingPunct="1">
                        <a:lnSpc>
                          <a:spcPct val="107000"/>
                        </a:lnSpc>
                        <a:spcBef>
                          <a:spcPts val="0"/>
                        </a:spcBef>
                        <a:spcAft>
                          <a:spcPts val="800"/>
                        </a:spcAft>
                        <a:buClrTx/>
                        <a:buSzTx/>
                        <a:buFontTx/>
                        <a:buNone/>
                        <a:tabLst/>
                        <a:defRPr/>
                      </a:pPr>
                      <a:r>
                        <a:rPr lang="fr-CA" sz="1500" b="1" noProof="0" dirty="0">
                          <a:effectLst/>
                          <a:latin typeface="Calibri" panose="020F0502020204030204" pitchFamily="34" charset="0"/>
                          <a:ea typeface="Calibri" panose="020F0502020204030204" pitchFamily="34" charset="0"/>
                        </a:rPr>
                        <a:t>Rapport provisoire du Groupe de travail XIII du CIOMS sur les données du contexte réel et les preuves du contexte réel dans la prise de décisions règlementaires</a:t>
                      </a:r>
                      <a:r>
                        <a:rPr lang="fr-CA" sz="1500" b="1" kern="1200" noProof="0" dirty="0">
                          <a:solidFill>
                            <a:schemeClr val="dk1"/>
                          </a:solidFill>
                          <a:effectLst/>
                          <a:latin typeface="+mn-lt"/>
                          <a:ea typeface="+mn-ea"/>
                          <a:cs typeface="+mn-cs"/>
                        </a:rPr>
                        <a:t> — Période de commentaires</a:t>
                      </a:r>
                    </a:p>
                  </a:txBody>
                  <a:tcPr marL="50081" marR="50081" marT="0" marB="0"/>
                </a:tc>
                <a:tc>
                  <a:txBody>
                    <a:bodyPr/>
                    <a:lstStyle/>
                    <a:p>
                      <a:pPr algn="ctr">
                        <a:lnSpc>
                          <a:spcPct val="107000"/>
                        </a:lnSpc>
                        <a:spcAft>
                          <a:spcPts val="800"/>
                        </a:spcAft>
                      </a:pPr>
                      <a:r>
                        <a:rPr lang="fr-CA" sz="1500" b="1" noProof="0" dirty="0">
                          <a:effectLst/>
                          <a:latin typeface="Calibri" panose="020F0502020204030204" pitchFamily="34" charset="0"/>
                          <a:ea typeface="Calibri" panose="020F0502020204030204" pitchFamily="34" charset="0"/>
                          <a:cs typeface="Times New Roman" panose="02020603050405020304" pitchFamily="18" charset="0"/>
                        </a:rPr>
                        <a:t>Laurie Lambert</a:t>
                      </a:r>
                    </a:p>
                  </a:txBody>
                  <a:tcPr marL="50081" marR="50081" marT="0" marB="0"/>
                </a:tc>
                <a:extLst>
                  <a:ext uri="{0D108BD9-81ED-4DB2-BD59-A6C34878D82A}">
                    <a16:rowId xmlns:a16="http://schemas.microsoft.com/office/drawing/2014/main" val="1388987060"/>
                  </a:ext>
                </a:extLst>
              </a:tr>
              <a:tr h="781229">
                <a:tc>
                  <a:txBody>
                    <a:bodyPr/>
                    <a:lstStyle/>
                    <a:p>
                      <a:pPr algn="ctr">
                        <a:lnSpc>
                          <a:spcPct val="107000"/>
                        </a:lnSpc>
                        <a:spcAft>
                          <a:spcPts val="800"/>
                        </a:spcAft>
                      </a:pPr>
                      <a:r>
                        <a:rPr lang="fr-CA" sz="1500" b="1" noProof="0" dirty="0">
                          <a:effectLst/>
                        </a:rPr>
                        <a:t>13 h 30 </a:t>
                      </a:r>
                    </a:p>
                    <a:p>
                      <a:pPr algn="ctr">
                        <a:lnSpc>
                          <a:spcPct val="107000"/>
                        </a:lnSpc>
                        <a:spcAft>
                          <a:spcPts val="800"/>
                        </a:spcAft>
                      </a:pPr>
                      <a:r>
                        <a:rPr lang="fr-CA" sz="1500" b="1" noProof="0" dirty="0">
                          <a:effectLst/>
                        </a:rPr>
                        <a:t>15 min</a:t>
                      </a:r>
                      <a:endParaRPr lang="fr-CA" sz="15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0081" marR="50081" marT="0" marB="0"/>
                </a:tc>
                <a:tc>
                  <a:txBody>
                    <a:bodyPr/>
                    <a:lstStyle/>
                    <a:p>
                      <a:pPr marL="457200" marR="0" lvl="1" indent="0" algn="l" defTabSz="914400" rtl="0" eaLnBrk="1" fontAlgn="auto" latinLnBrk="0" hangingPunct="1">
                        <a:lnSpc>
                          <a:spcPct val="107000"/>
                        </a:lnSpc>
                        <a:spcBef>
                          <a:spcPts val="0"/>
                        </a:spcBef>
                        <a:spcAft>
                          <a:spcPts val="800"/>
                        </a:spcAft>
                        <a:buClrTx/>
                        <a:buSzTx/>
                        <a:buFontTx/>
                        <a:buNone/>
                        <a:tabLst/>
                        <a:defRPr/>
                      </a:pPr>
                      <a:r>
                        <a:rPr lang="fr-CA" sz="1500" b="1" kern="1200" noProof="0" dirty="0">
                          <a:solidFill>
                            <a:schemeClr val="dk1"/>
                          </a:solidFill>
                          <a:effectLst/>
                          <a:latin typeface="+mn-lt"/>
                          <a:ea typeface="+mn-ea"/>
                          <a:cs typeface="+mn-cs"/>
                        </a:rPr>
                        <a:t>Bureau de transition vers une Agence canadienne des médicaments : Présentation du Bureau et de ses activités; comité invité à répondre à un questionnaire</a:t>
                      </a:r>
                    </a:p>
                  </a:txBody>
                  <a:tcPr marL="50081" marR="50081" marT="0" marB="0"/>
                </a:tc>
                <a:tc>
                  <a:txBody>
                    <a:bodyPr/>
                    <a:lstStyle/>
                    <a:p>
                      <a:pPr algn="ctr">
                        <a:lnSpc>
                          <a:spcPct val="107000"/>
                        </a:lnSpc>
                        <a:spcAft>
                          <a:spcPts val="800"/>
                        </a:spcAft>
                      </a:pPr>
                      <a:r>
                        <a:rPr lang="fr-CA" sz="1500" b="1" noProof="0" dirty="0">
                          <a:effectLst/>
                          <a:latin typeface="Calibri" panose="020F0502020204030204" pitchFamily="34" charset="0"/>
                          <a:ea typeface="Calibri" panose="020F0502020204030204" pitchFamily="34" charset="0"/>
                          <a:cs typeface="Times New Roman" panose="02020603050405020304" pitchFamily="18" charset="0"/>
                        </a:rPr>
                        <a:t>Julie Robert</a:t>
                      </a:r>
                    </a:p>
                  </a:txBody>
                  <a:tcPr marL="50081" marR="50081" marT="0" marB="0"/>
                </a:tc>
                <a:extLst>
                  <a:ext uri="{0D108BD9-81ED-4DB2-BD59-A6C34878D82A}">
                    <a16:rowId xmlns:a16="http://schemas.microsoft.com/office/drawing/2014/main" val="284572831"/>
                  </a:ext>
                </a:extLst>
              </a:tr>
              <a:tr h="551513">
                <a:tc>
                  <a:txBody>
                    <a:bodyPr/>
                    <a:lstStyle/>
                    <a:p>
                      <a:pPr algn="ctr">
                        <a:lnSpc>
                          <a:spcPct val="107000"/>
                        </a:lnSpc>
                        <a:spcAft>
                          <a:spcPts val="800"/>
                        </a:spcAft>
                      </a:pPr>
                      <a:r>
                        <a:rPr lang="fr-CA" sz="1500" b="1" noProof="0" dirty="0">
                          <a:effectLst/>
                        </a:rPr>
                        <a:t>13 h 45 </a:t>
                      </a:r>
                    </a:p>
                    <a:p>
                      <a:pPr algn="ctr">
                        <a:lnSpc>
                          <a:spcPct val="107000"/>
                        </a:lnSpc>
                        <a:spcAft>
                          <a:spcPts val="800"/>
                        </a:spcAft>
                      </a:pPr>
                      <a:r>
                        <a:rPr lang="fr-CA" sz="1500" b="1" noProof="0" dirty="0">
                          <a:effectLst/>
                        </a:rPr>
                        <a:t>30 min</a:t>
                      </a:r>
                      <a:endParaRPr lang="fr-CA" sz="15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0081" marR="50081" marT="0" marB="0"/>
                </a:tc>
                <a:tc>
                  <a:txBody>
                    <a:bodyPr/>
                    <a:lstStyle/>
                    <a:p>
                      <a:pPr marL="457200" marR="0" lvl="1" indent="0" algn="l" defTabSz="914400" rtl="0" eaLnBrk="1" fontAlgn="auto" latinLnBrk="0" hangingPunct="1">
                        <a:lnSpc>
                          <a:spcPct val="107000"/>
                        </a:lnSpc>
                        <a:spcBef>
                          <a:spcPts val="0"/>
                        </a:spcBef>
                        <a:spcAft>
                          <a:spcPts val="800"/>
                        </a:spcAft>
                        <a:buClrTx/>
                        <a:buSzTx/>
                        <a:buFontTx/>
                        <a:buNone/>
                        <a:tabLst/>
                        <a:defRPr/>
                      </a:pPr>
                      <a:r>
                        <a:rPr lang="fr-CA" sz="1500" b="1" noProof="0" dirty="0">
                          <a:effectLst/>
                          <a:latin typeface="Calibri" panose="020F0502020204030204" pitchFamily="34" charset="0"/>
                          <a:ea typeface="Calibri" panose="020F0502020204030204" pitchFamily="34" charset="0"/>
                          <a:cs typeface="Times New Roman" panose="02020603050405020304" pitchFamily="18" charset="0"/>
                        </a:rPr>
                        <a:t>Comité directeur sur les RWE : discussion sur le mandat, la portée, les rôles et responsabilités, la composition, les groupes de travail et les réunions</a:t>
                      </a:r>
                    </a:p>
                  </a:txBody>
                  <a:tcPr marL="50081" marR="50081" marT="0" marB="0"/>
                </a:tc>
                <a:tc>
                  <a:txBody>
                    <a:bodyPr/>
                    <a:lstStyle/>
                    <a:p>
                      <a:pPr algn="ctr">
                        <a:lnSpc>
                          <a:spcPct val="107000"/>
                        </a:lnSpc>
                        <a:spcAft>
                          <a:spcPts val="800"/>
                        </a:spcAft>
                      </a:pPr>
                      <a:r>
                        <a:rPr lang="fr-CA" sz="1500" b="1" noProof="0" dirty="0">
                          <a:effectLst/>
                          <a:latin typeface="Calibri" panose="020F0502020204030204" pitchFamily="34" charset="0"/>
                          <a:ea typeface="Calibri" panose="020F0502020204030204" pitchFamily="34" charset="0"/>
                          <a:cs typeface="Times New Roman" panose="02020603050405020304" pitchFamily="18" charset="0"/>
                        </a:rPr>
                        <a:t>Farah </a:t>
                      </a:r>
                      <a:r>
                        <a:rPr lang="fr-CA" sz="1500" b="1" noProof="0" dirty="0" err="1">
                          <a:effectLst/>
                          <a:latin typeface="Calibri" panose="020F0502020204030204" pitchFamily="34" charset="0"/>
                          <a:ea typeface="Calibri" panose="020F0502020204030204" pitchFamily="34" charset="0"/>
                          <a:cs typeface="Times New Roman" panose="02020603050405020304" pitchFamily="18" charset="0"/>
                        </a:rPr>
                        <a:t>Husein</a:t>
                      </a:r>
                      <a:endParaRPr lang="fr-CA" sz="15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0081" marR="50081" marT="0" marB="0"/>
                </a:tc>
                <a:extLst>
                  <a:ext uri="{0D108BD9-81ED-4DB2-BD59-A6C34878D82A}">
                    <a16:rowId xmlns:a16="http://schemas.microsoft.com/office/drawing/2014/main" val="4225474947"/>
                  </a:ext>
                </a:extLst>
              </a:tr>
              <a:tr h="511637">
                <a:tc>
                  <a:txBody>
                    <a:bodyPr/>
                    <a:lstStyle/>
                    <a:p>
                      <a:pPr algn="ctr">
                        <a:lnSpc>
                          <a:spcPct val="107000"/>
                        </a:lnSpc>
                        <a:spcAft>
                          <a:spcPts val="800"/>
                        </a:spcAft>
                      </a:pPr>
                      <a:r>
                        <a:rPr lang="fr-CA" sz="1500" b="1" noProof="0" dirty="0">
                          <a:effectLst/>
                        </a:rPr>
                        <a:t>14 h 15 </a:t>
                      </a:r>
                    </a:p>
                    <a:p>
                      <a:pPr algn="ctr">
                        <a:lnSpc>
                          <a:spcPct val="107000"/>
                        </a:lnSpc>
                        <a:spcAft>
                          <a:spcPts val="800"/>
                        </a:spcAft>
                      </a:pPr>
                      <a:r>
                        <a:rPr lang="fr-CA" sz="1500" b="1" noProof="0" dirty="0">
                          <a:effectLst/>
                        </a:rPr>
                        <a:t>10 min</a:t>
                      </a:r>
                      <a:endParaRPr lang="fr-CA" sz="15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0081" marR="50081" marT="0" marB="0"/>
                </a:tc>
                <a:tc>
                  <a:txBody>
                    <a:bodyPr/>
                    <a:lstStyle/>
                    <a:p>
                      <a:pPr marL="457200" lvl="1" indent="0">
                        <a:lnSpc>
                          <a:spcPct val="107000"/>
                        </a:lnSpc>
                        <a:spcAft>
                          <a:spcPts val="800"/>
                        </a:spcAft>
                        <a:buNone/>
                      </a:pPr>
                      <a:r>
                        <a:rPr lang="fr-CA" sz="1500" b="1" noProof="0" dirty="0">
                          <a:effectLst/>
                          <a:latin typeface="Calibri" panose="020F0502020204030204" pitchFamily="34" charset="0"/>
                          <a:ea typeface="Calibri" panose="020F0502020204030204" pitchFamily="34" charset="0"/>
                          <a:cs typeface="Times New Roman" panose="02020603050405020304" pitchFamily="18" charset="0"/>
                        </a:rPr>
                        <a:t>Divers</a:t>
                      </a:r>
                    </a:p>
                  </a:txBody>
                  <a:tcPr marL="50081" marR="50081" marT="0" marB="0"/>
                </a:tc>
                <a:tc>
                  <a:txBody>
                    <a:bodyPr/>
                    <a:lstStyle/>
                    <a:p>
                      <a:pPr algn="ctr">
                        <a:lnSpc>
                          <a:spcPct val="107000"/>
                        </a:lnSpc>
                        <a:spcAft>
                          <a:spcPts val="800"/>
                        </a:spcAft>
                      </a:pPr>
                      <a:r>
                        <a:rPr lang="fr-CA" sz="1500" b="1" noProof="0" dirty="0">
                          <a:effectLst/>
                          <a:latin typeface="Calibri" panose="020F0502020204030204" pitchFamily="34" charset="0"/>
                          <a:ea typeface="Calibri" panose="020F0502020204030204" pitchFamily="34" charset="0"/>
                          <a:cs typeface="Times New Roman" panose="02020603050405020304" pitchFamily="18" charset="0"/>
                        </a:rPr>
                        <a:t>Tous</a:t>
                      </a:r>
                    </a:p>
                  </a:txBody>
                  <a:tcPr marL="50081" marR="50081" marT="0" marB="0"/>
                </a:tc>
                <a:extLst>
                  <a:ext uri="{0D108BD9-81ED-4DB2-BD59-A6C34878D82A}">
                    <a16:rowId xmlns:a16="http://schemas.microsoft.com/office/drawing/2014/main" val="3194162060"/>
                  </a:ext>
                </a:extLst>
              </a:tr>
              <a:tr h="511637">
                <a:tc>
                  <a:txBody>
                    <a:bodyPr/>
                    <a:lstStyle/>
                    <a:p>
                      <a:pPr algn="ctr">
                        <a:lnSpc>
                          <a:spcPct val="107000"/>
                        </a:lnSpc>
                        <a:spcAft>
                          <a:spcPts val="800"/>
                        </a:spcAft>
                      </a:pPr>
                      <a:r>
                        <a:rPr lang="fr-CA" sz="1500" b="1" noProof="0" dirty="0">
                          <a:effectLst/>
                        </a:rPr>
                        <a:t>14 h 25 </a:t>
                      </a:r>
                    </a:p>
                    <a:p>
                      <a:pPr algn="ctr">
                        <a:lnSpc>
                          <a:spcPct val="107000"/>
                        </a:lnSpc>
                        <a:spcAft>
                          <a:spcPts val="800"/>
                        </a:spcAft>
                      </a:pPr>
                      <a:r>
                        <a:rPr lang="fr-CA" sz="1500" b="1" noProof="0" dirty="0">
                          <a:effectLst/>
                          <a:latin typeface="Calibri" panose="020F0502020204030204" pitchFamily="34" charset="0"/>
                          <a:ea typeface="Calibri" panose="020F0502020204030204" pitchFamily="34" charset="0"/>
                          <a:cs typeface="Times New Roman" panose="02020603050405020304" pitchFamily="18" charset="0"/>
                        </a:rPr>
                        <a:t>5 min</a:t>
                      </a:r>
                    </a:p>
                  </a:txBody>
                  <a:tcPr marL="50081" marR="50081" marT="0" marB="0"/>
                </a:tc>
                <a:tc>
                  <a:txBody>
                    <a:bodyPr/>
                    <a:lstStyle/>
                    <a:p>
                      <a:pPr marL="457200" lvl="1" indent="0">
                        <a:lnSpc>
                          <a:spcPct val="107000"/>
                        </a:lnSpc>
                        <a:spcAft>
                          <a:spcPts val="800"/>
                        </a:spcAft>
                        <a:buNone/>
                      </a:pPr>
                      <a:r>
                        <a:rPr lang="fr-CA" sz="1500" b="1" noProof="0" dirty="0">
                          <a:effectLst/>
                        </a:rPr>
                        <a:t>Levée de la séance</a:t>
                      </a:r>
                      <a:endParaRPr lang="fr-CA" sz="15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0081" marR="50081" marT="0" marB="0"/>
                </a:tc>
                <a:tc>
                  <a:txBody>
                    <a:bodyPr/>
                    <a:lstStyle/>
                    <a:p>
                      <a:pPr algn="ctr">
                        <a:lnSpc>
                          <a:spcPct val="107000"/>
                        </a:lnSpc>
                        <a:spcAft>
                          <a:spcPts val="800"/>
                        </a:spcAft>
                      </a:pPr>
                      <a:r>
                        <a:rPr lang="fr-CA" sz="1500" b="1" noProof="0" dirty="0">
                          <a:effectLst/>
                          <a:latin typeface="Calibri" panose="020F0502020204030204" pitchFamily="34" charset="0"/>
                          <a:ea typeface="Calibri" panose="020F0502020204030204" pitchFamily="34" charset="0"/>
                          <a:cs typeface="Times New Roman" panose="02020603050405020304" pitchFamily="18" charset="0"/>
                        </a:rPr>
                        <a:t>Melissa </a:t>
                      </a:r>
                      <a:r>
                        <a:rPr lang="fr-CA" sz="1500" b="1" noProof="0" dirty="0" err="1">
                          <a:effectLst/>
                          <a:latin typeface="Calibri" panose="020F0502020204030204" pitchFamily="34" charset="0"/>
                          <a:ea typeface="Calibri" panose="020F0502020204030204" pitchFamily="34" charset="0"/>
                          <a:cs typeface="Times New Roman" panose="02020603050405020304" pitchFamily="18" charset="0"/>
                        </a:rPr>
                        <a:t>Kampman</a:t>
                      </a:r>
                      <a:endParaRPr lang="fr-CA" sz="15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0081" marR="50081" marT="0" marB="0"/>
                </a:tc>
                <a:extLst>
                  <a:ext uri="{0D108BD9-81ED-4DB2-BD59-A6C34878D82A}">
                    <a16:rowId xmlns:a16="http://schemas.microsoft.com/office/drawing/2014/main" val="2350966327"/>
                  </a:ext>
                </a:extLst>
              </a:tr>
            </a:tbl>
          </a:graphicData>
        </a:graphic>
      </p:graphicFrame>
    </p:spTree>
    <p:extLst>
      <p:ext uri="{BB962C8B-B14F-4D97-AF65-F5344CB8AC3E}">
        <p14:creationId xmlns:p14="http://schemas.microsoft.com/office/powerpoint/2010/main" val="2258369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632880-1501-3942-BDB4-035EFB19B7C0}"/>
              </a:ext>
            </a:extLst>
          </p:cNvPr>
          <p:cNvSpPr>
            <a:spLocks noGrp="1"/>
          </p:cNvSpPr>
          <p:nvPr>
            <p:ph type="title"/>
            <p:custDataLst>
              <p:tags r:id="rId1"/>
            </p:custDataLst>
          </p:nvPr>
        </p:nvSpPr>
        <p:spPr>
          <a:xfrm>
            <a:off x="182886" y="1119031"/>
            <a:ext cx="8815284" cy="877956"/>
          </a:xfrm>
        </p:spPr>
        <p:txBody>
          <a:bodyPr>
            <a:normAutofit/>
          </a:bodyPr>
          <a:lstStyle/>
          <a:p>
            <a:r>
              <a:rPr lang="fr-CA" sz="2400" b="1" dirty="0">
                <a:solidFill>
                  <a:schemeClr val="accent1"/>
                </a:solidFill>
                <a:latin typeface="Roboto" panose="02000000000000000000" pitchFamily="2" charset="0"/>
                <a:ea typeface="Roboto" panose="02000000000000000000" pitchFamily="2" charset="0"/>
              </a:rPr>
              <a:t>Résumé de la réunion</a:t>
            </a:r>
          </a:p>
        </p:txBody>
      </p:sp>
      <p:sp>
        <p:nvSpPr>
          <p:cNvPr id="4" name="Slide Number Placeholder 3">
            <a:extLst>
              <a:ext uri="{FF2B5EF4-FFF2-40B4-BE49-F238E27FC236}">
                <a16:creationId xmlns:a16="http://schemas.microsoft.com/office/drawing/2014/main" id="{1386EB6F-04D2-1E48-B0DC-D15E14EFF800}"/>
              </a:ext>
            </a:extLst>
          </p:cNvPr>
          <p:cNvSpPr>
            <a:spLocks noGrp="1"/>
          </p:cNvSpPr>
          <p:nvPr>
            <p:ph type="sldNum" sz="quarter" idx="10"/>
            <p:custDataLst>
              <p:tags r:id="rId2"/>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1A321C3-34F9-B146-9EAC-EB027FA17480}" type="slidenum">
              <a:rPr kumimoji="0" lang="fr-CA" sz="1200" b="0" i="0" u="none" strike="noStrike" kern="1200" cap="none" spc="0" normalizeH="0" baseline="0" smtClean="0">
                <a:ln>
                  <a:noFill/>
                </a:ln>
                <a:solidFill>
                  <a:srgbClr val="545454"/>
                </a:solidFill>
                <a:effectLst/>
                <a:uLnTx/>
                <a:uFill>
                  <a:solidFill>
                    <a:srgbClr val="0067B9"/>
                  </a:solidFill>
                </a:uFill>
                <a:latin typeface="Poppins SemiBold" pitchFamily="2" charset="77"/>
                <a:ea typeface="Roboto Light" panose="02000000000000000000" pitchFamily="2" charset="0"/>
                <a:cs typeface="Poppins SemiBold" pitchFamily="2" charset="77"/>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fr-CA" sz="1200" b="0" i="0" u="none" strike="noStrike" kern="1200" cap="none" spc="0" normalizeH="0" baseline="0" dirty="0">
              <a:ln>
                <a:noFill/>
              </a:ln>
              <a:solidFill>
                <a:srgbClr val="545454"/>
              </a:solidFill>
              <a:effectLst/>
              <a:uLnTx/>
              <a:uFill>
                <a:solidFill>
                  <a:srgbClr val="0067B9"/>
                </a:solidFill>
              </a:uFill>
              <a:latin typeface="Poppins SemiBold" pitchFamily="2" charset="77"/>
              <a:ea typeface="Roboto Light" panose="02000000000000000000" pitchFamily="2" charset="0"/>
              <a:cs typeface="Poppins SemiBold" pitchFamily="2" charset="77"/>
            </a:endParaRPr>
          </a:p>
        </p:txBody>
      </p:sp>
      <p:sp>
        <p:nvSpPr>
          <p:cNvPr id="3" name="TextBox 2">
            <a:extLst>
              <a:ext uri="{FF2B5EF4-FFF2-40B4-BE49-F238E27FC236}">
                <a16:creationId xmlns:a16="http://schemas.microsoft.com/office/drawing/2014/main" id="{90460597-AF33-59A0-CE14-AD25DCE9C4EE}"/>
              </a:ext>
            </a:extLst>
          </p:cNvPr>
          <p:cNvSpPr txBox="1"/>
          <p:nvPr>
            <p:custDataLst>
              <p:tags r:id="rId3"/>
            </p:custDataLst>
          </p:nvPr>
        </p:nvSpPr>
        <p:spPr>
          <a:xfrm>
            <a:off x="0" y="1491334"/>
            <a:ext cx="12009114" cy="5398786"/>
          </a:xfrm>
          <a:prstGeom prst="rect">
            <a:avLst/>
          </a:prstGeom>
          <a:noFill/>
        </p:spPr>
        <p:txBody>
          <a:bodyPr wrap="square" lIns="91440" tIns="45720" rIns="91440" bIns="45720" rtlCol="0" anchor="t">
            <a:spAutoFit/>
          </a:bodyPr>
          <a:lstStyle/>
          <a:p>
            <a:pPr algn="just" rtl="0" fontAlgn="base"/>
            <a:endParaRPr lang="fr-CA" sz="500" b="0"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342900" lvl="0" indent="-342900">
              <a:lnSpc>
                <a:spcPct val="107000"/>
              </a:lnSpc>
              <a:spcAft>
                <a:spcPts val="400"/>
              </a:spcAft>
              <a:buFont typeface="Symbol" panose="05050102010706020507" pitchFamily="18" charset="2"/>
              <a:buChar char=""/>
            </a:pPr>
            <a:r>
              <a:rPr lang="fr-CA" kern="100" dirty="0">
                <a:latin typeface="Roboto Light" panose="02000000000000000000" pitchFamily="2" charset="0"/>
                <a:cs typeface="Times New Roman" panose="02020603050405020304" pitchFamily="18" charset="0"/>
              </a:rPr>
              <a:t>On fait une mise à jour sur le programme de consultation scientifique de l’ACMTS, notamment une </a:t>
            </a:r>
            <a:r>
              <a:rPr lang="fr-CA" kern="100" dirty="0">
                <a:latin typeface="Roboto Light" panose="02000000000000000000" pitchFamily="2" charset="0"/>
                <a:cs typeface="Times New Roman" panose="02020603050405020304" pitchFamily="18" charset="0"/>
                <a:hlinkClick r:id="rId6">
                  <a:extLst>
                    <a:ext uri="{A12FA001-AC4F-418D-AE19-62706E023703}">
                      <ahyp:hlinkClr xmlns:ahyp="http://schemas.microsoft.com/office/drawing/2018/hyperlinkcolor" val="tx"/>
                    </a:ext>
                  </a:extLst>
                </a:hlinkClick>
              </a:rPr>
              <a:t>nouvelle offre relativement aux preuves du contexte réel</a:t>
            </a:r>
            <a:r>
              <a:rPr lang="fr-CA" kern="100" dirty="0">
                <a:latin typeface="Roboto Light" panose="02000000000000000000" pitchFamily="2" charset="0"/>
                <a:cs typeface="Times New Roman" panose="02020603050405020304" pitchFamily="18" charset="0"/>
              </a:rPr>
              <a:t> annoncée en avril 2023.</a:t>
            </a:r>
          </a:p>
          <a:p>
            <a:pPr marL="342900" lvl="0" indent="-342900">
              <a:lnSpc>
                <a:spcPct val="107000"/>
              </a:lnSpc>
              <a:spcAft>
                <a:spcPts val="400"/>
              </a:spcAft>
              <a:buFont typeface="Symbol" panose="05050102010706020507" pitchFamily="18" charset="2"/>
              <a:buChar char=""/>
            </a:pPr>
            <a:r>
              <a:rPr lang="fr-CA" kern="100" spc="-40" dirty="0">
                <a:latin typeface="Roboto Light" panose="02000000000000000000" pitchFamily="2" charset="0"/>
                <a:cs typeface="Times New Roman" panose="02020603050405020304" pitchFamily="18" charset="0"/>
              </a:rPr>
              <a:t>Le </a:t>
            </a:r>
            <a:r>
              <a:rPr lang="fr-CA" kern="100" spc="-40" dirty="0">
                <a:latin typeface="Roboto Light" panose="02000000000000000000" pitchFamily="2" charset="0"/>
                <a:cs typeface="Times New Roman" panose="02020603050405020304" pitchFamily="18" charset="0"/>
                <a:hlinkClick r:id="rId7">
                  <a:extLst>
                    <a:ext uri="{A12FA001-AC4F-418D-AE19-62706E023703}">
                      <ahyp:hlinkClr xmlns:ahyp="http://schemas.microsoft.com/office/drawing/2018/hyperlinkcolor" val="tx"/>
                    </a:ext>
                  </a:extLst>
                </a:hlinkClick>
              </a:rPr>
              <a:t>Programme d’évaluation postcommercialisation des médicaments (EPCM)</a:t>
            </a:r>
            <a:r>
              <a:rPr lang="fr-CA" kern="100" spc="-40" dirty="0">
                <a:latin typeface="Roboto Light" panose="02000000000000000000" pitchFamily="2" charset="0"/>
                <a:cs typeface="Times New Roman" panose="02020603050405020304" pitchFamily="18" charset="0"/>
              </a:rPr>
              <a:t> de l’ACMTS présente un aperçu des demandes reçues. Celles-ci portent sur des anticancéreux et d’autres types de médicaments ainsi que sur des questions d’innocuité et d’efficacité. Un tableau de bord résumant les demandes reçues sera affiché sur le site de l’EPCM.</a:t>
            </a:r>
          </a:p>
          <a:p>
            <a:pPr marL="342900" lvl="0" indent="-342900">
              <a:lnSpc>
                <a:spcPct val="107000"/>
              </a:lnSpc>
              <a:spcAft>
                <a:spcPts val="400"/>
              </a:spcAft>
              <a:buFont typeface="Symbol" panose="05050102010706020507" pitchFamily="18" charset="2"/>
              <a:buChar char=""/>
            </a:pPr>
            <a:r>
              <a:rPr lang="fr-CA" kern="100" dirty="0">
                <a:latin typeface="Roboto Light" panose="02000000000000000000" pitchFamily="2" charset="0"/>
                <a:cs typeface="Times New Roman" panose="02020603050405020304" pitchFamily="18" charset="0"/>
              </a:rPr>
              <a:t>Le Conseil des organisations internationales des sciences médicales, CIOMS (de l’anglais </a:t>
            </a:r>
            <a:r>
              <a:rPr lang="fr-CA" i="1" kern="100" dirty="0">
                <a:latin typeface="Roboto Light" panose="02000000000000000000" pitchFamily="2" charset="0"/>
                <a:cs typeface="Times New Roman" panose="02020603050405020304" pitchFamily="18" charset="0"/>
              </a:rPr>
              <a:t>Council for International Organizations of </a:t>
            </a:r>
            <a:r>
              <a:rPr lang="fr-CA" i="1" kern="100" dirty="0" err="1">
                <a:latin typeface="Roboto Light" panose="02000000000000000000" pitchFamily="2" charset="0"/>
                <a:cs typeface="Times New Roman" panose="02020603050405020304" pitchFamily="18" charset="0"/>
              </a:rPr>
              <a:t>Medical</a:t>
            </a:r>
            <a:r>
              <a:rPr lang="fr-CA" i="1" kern="100" dirty="0">
                <a:latin typeface="Roboto Light" panose="02000000000000000000" pitchFamily="2" charset="0"/>
                <a:cs typeface="Times New Roman" panose="02020603050405020304" pitchFamily="18" charset="0"/>
              </a:rPr>
              <a:t> Sciences), </a:t>
            </a:r>
            <a:r>
              <a:rPr lang="fr-CA" kern="100" dirty="0">
                <a:latin typeface="Roboto Light" panose="02000000000000000000" pitchFamily="2" charset="0"/>
                <a:cs typeface="Times New Roman" panose="02020603050405020304" pitchFamily="18" charset="0"/>
              </a:rPr>
              <a:t>a préparé un rapport de consensus et des recommandations afin de guider l’utilisation des RWD et des RWE dans la prise de décisions de règlementation et de soins de santé. L’ACMTS faisait partie du groupe de travail de cette initiative. Une </a:t>
            </a:r>
            <a:r>
              <a:rPr lang="fr-CA" kern="100" dirty="0">
                <a:latin typeface="Roboto Light" panose="02000000000000000000" pitchFamily="2" charset="0"/>
                <a:cs typeface="Times New Roman" panose="02020603050405020304" pitchFamily="18" charset="0"/>
                <a:hlinkClick r:id="rId8">
                  <a:extLst>
                    <a:ext uri="{A12FA001-AC4F-418D-AE19-62706E023703}">
                      <ahyp:hlinkClr xmlns:ahyp="http://schemas.microsoft.com/office/drawing/2018/hyperlinkcolor" val="tx"/>
                    </a:ext>
                  </a:extLst>
                </a:hlinkClick>
              </a:rPr>
              <a:t>période de commentaires</a:t>
            </a:r>
            <a:r>
              <a:rPr lang="fr-CA" kern="100" dirty="0">
                <a:latin typeface="Roboto Light" panose="02000000000000000000" pitchFamily="2" charset="0"/>
                <a:cs typeface="Times New Roman" panose="02020603050405020304" pitchFamily="18" charset="0"/>
              </a:rPr>
              <a:t> (lien en anglais) est en cours sur ce document; la rétroaction du Comité directeur sur les RWE sera coordonnée par l’ACMTS.</a:t>
            </a:r>
          </a:p>
          <a:p>
            <a:pPr marL="342900" lvl="0" indent="-342900">
              <a:lnSpc>
                <a:spcPct val="107000"/>
              </a:lnSpc>
              <a:spcAft>
                <a:spcPts val="400"/>
              </a:spcAft>
              <a:buFont typeface="Symbol" panose="05050102010706020507" pitchFamily="18" charset="2"/>
              <a:buChar char=""/>
            </a:pPr>
            <a:r>
              <a:rPr lang="fr-CA" kern="100" dirty="0">
                <a:latin typeface="Roboto Light" panose="02000000000000000000" pitchFamily="2" charset="0"/>
                <a:cs typeface="Times New Roman" panose="02020603050405020304" pitchFamily="18" charset="0"/>
              </a:rPr>
              <a:t>Le Bureau de transition vers une Agence canadienne des médicaments cherche à utiliser l’analyse de données pour appuyer les décisions sur les médicaments d’ordonnance au Canada. Dans le cadre de l’initiative pancanadienne concernant les données et l’analyse de données sur les médicaments d’ordonnance, le Bureau a demandé des commentaires par l’entremise d’un </a:t>
            </a:r>
            <a:r>
              <a:rPr lang="fr-CA" kern="100" dirty="0">
                <a:latin typeface="Roboto Light" panose="02000000000000000000" pitchFamily="2" charset="0"/>
                <a:cs typeface="Times New Roman" panose="02020603050405020304" pitchFamily="18" charset="0"/>
                <a:hlinkClick r:id="rId9">
                  <a:extLst>
                    <a:ext uri="{A12FA001-AC4F-418D-AE19-62706E023703}">
                      <ahyp:hlinkClr xmlns:ahyp="http://schemas.microsoft.com/office/drawing/2018/hyperlinkcolor" val="tx"/>
                    </a:ext>
                  </a:extLst>
                </a:hlinkClick>
              </a:rPr>
              <a:t>questionnaire en ligne</a:t>
            </a:r>
            <a:r>
              <a:rPr lang="fr-CA" kern="100" dirty="0">
                <a:latin typeface="Roboto Light" panose="02000000000000000000" pitchFamily="2" charset="0"/>
                <a:cs typeface="Times New Roman" panose="02020603050405020304" pitchFamily="18" charset="0"/>
              </a:rPr>
              <a:t> afin de déterminer les besoins et la capacité de diverses parties prenantes en ce qui concerne les médicaments. </a:t>
            </a:r>
          </a:p>
          <a:p>
            <a:pPr marL="342900" indent="-342900">
              <a:lnSpc>
                <a:spcPct val="107000"/>
              </a:lnSpc>
              <a:spcAft>
                <a:spcPts val="400"/>
              </a:spcAft>
              <a:buFont typeface="Symbol" panose="05050102010706020507" pitchFamily="18" charset="2"/>
              <a:buChar char=""/>
            </a:pPr>
            <a:r>
              <a:rPr lang="fr-CA" kern="100" dirty="0">
                <a:latin typeface="Roboto Light" panose="02000000000000000000" pitchFamily="2" charset="0"/>
                <a:cs typeface="Times New Roman" panose="02020603050405020304" pitchFamily="18" charset="0"/>
              </a:rPr>
              <a:t>Le Comité parle de revoir la composition et le mandat du </a:t>
            </a:r>
            <a:r>
              <a:rPr lang="fr-CA" kern="100" dirty="0">
                <a:latin typeface="Roboto Light" panose="02000000000000000000" pitchFamily="2" charset="0"/>
                <a:cs typeface="Times New Roman" panose="02020603050405020304" pitchFamily="18" charset="0"/>
                <a:hlinkClick r:id="rId10">
                  <a:extLst>
                    <a:ext uri="{A12FA001-AC4F-418D-AE19-62706E023703}">
                      <ahyp:hlinkClr xmlns:ahyp="http://schemas.microsoft.com/office/drawing/2018/hyperlinkcolor" val="tx"/>
                    </a:ext>
                  </a:extLst>
                </a:hlinkClick>
              </a:rPr>
              <a:t>Comité directeur sur les RWE</a:t>
            </a:r>
            <a:r>
              <a:rPr lang="fr-CA" kern="100" dirty="0">
                <a:latin typeface="Roboto Light" panose="02000000000000000000" pitchFamily="2" charset="0"/>
                <a:cs typeface="Times New Roman" panose="02020603050405020304" pitchFamily="18" charset="0"/>
              </a:rPr>
              <a:t>; le sujet fera l’objet de discussions pendant les prochains mois, puis une décision sera prise à la réunion de septembre 2023</a:t>
            </a:r>
            <a:r>
              <a:rPr lang="fr-CA" sz="1800" kern="100" dirty="0">
                <a:solidFill>
                  <a:srgbClr val="FF0000"/>
                </a:solidFill>
                <a:effectLst/>
                <a:latin typeface="Roboto Light" panose="02000000000000000000" pitchFamily="2" charset="0"/>
                <a:ea typeface="Calibri" panose="020F0502020204030204" pitchFamily="34" charset="0"/>
                <a:cs typeface="Times New Roman" panose="02020603050405020304" pitchFamily="18" charset="0"/>
              </a:rPr>
              <a:t>. </a:t>
            </a:r>
            <a:endParaRPr lang="fr-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6814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79316A-28E8-F546-BB91-1B86C4D22706}"/>
              </a:ext>
            </a:extLst>
          </p:cNvPr>
          <p:cNvSpPr>
            <a:spLocks noGrp="1"/>
          </p:cNvSpPr>
          <p:nvPr>
            <p:ph type="sldNum" sz="quarter" idx="10"/>
            <p:custDataLst>
              <p:tags r:id="rId1"/>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1A321C3-34F9-B146-9EAC-EB027FA17480}" type="slidenum">
              <a:rPr kumimoji="0" lang="fr-CA" sz="1200" b="0" i="0" u="none" strike="noStrike" kern="1200" cap="none" spc="0" normalizeH="0" baseline="0" smtClean="0">
                <a:ln>
                  <a:noFill/>
                </a:ln>
                <a:solidFill>
                  <a:srgbClr val="545454"/>
                </a:solidFill>
                <a:effectLst/>
                <a:uLnTx/>
                <a:uFill>
                  <a:solidFill>
                    <a:srgbClr val="0067B9"/>
                  </a:solidFill>
                </a:uFill>
                <a:latin typeface="Poppins SemiBold" pitchFamily="2" charset="77"/>
                <a:ea typeface="Roboto Light" panose="02000000000000000000" pitchFamily="2" charset="0"/>
                <a:cs typeface="Poppins SemiBold" pitchFamily="2" charset="77"/>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fr-CA" sz="1200" b="0" i="0" u="none" strike="noStrike" kern="1200" cap="none" spc="0" normalizeH="0" baseline="0" dirty="0">
              <a:ln>
                <a:noFill/>
              </a:ln>
              <a:solidFill>
                <a:srgbClr val="545454"/>
              </a:solidFill>
              <a:effectLst/>
              <a:uLnTx/>
              <a:uFill>
                <a:solidFill>
                  <a:srgbClr val="0067B9"/>
                </a:solidFill>
              </a:uFill>
              <a:latin typeface="Poppins SemiBold" pitchFamily="2" charset="77"/>
              <a:ea typeface="Roboto Light" panose="02000000000000000000" pitchFamily="2" charset="0"/>
              <a:cs typeface="Poppins SemiBold" pitchFamily="2" charset="77"/>
            </a:endParaRPr>
          </a:p>
        </p:txBody>
      </p:sp>
      <p:sp>
        <p:nvSpPr>
          <p:cNvPr id="3" name="TextBox 2">
            <a:extLst>
              <a:ext uri="{FF2B5EF4-FFF2-40B4-BE49-F238E27FC236}">
                <a16:creationId xmlns:a16="http://schemas.microsoft.com/office/drawing/2014/main" id="{3D6E3913-096E-A6DD-76E7-E40795FF26AC}"/>
              </a:ext>
            </a:extLst>
          </p:cNvPr>
          <p:cNvSpPr txBox="1"/>
          <p:nvPr>
            <p:custDataLst>
              <p:tags r:id="rId2"/>
            </p:custDataLst>
          </p:nvPr>
        </p:nvSpPr>
        <p:spPr>
          <a:xfrm>
            <a:off x="562643" y="5857956"/>
            <a:ext cx="5907819" cy="923330"/>
          </a:xfrm>
          <a:prstGeom prst="rect">
            <a:avLst/>
          </a:prstGeom>
          <a:noFill/>
          <a:ln>
            <a:solidFill>
              <a:srgbClr val="FF0000"/>
            </a:solidFill>
          </a:ln>
        </p:spPr>
        <p:txBody>
          <a:bodyPr wrap="square" rtlCol="0">
            <a:spAutoFit/>
          </a:bodyPr>
          <a:lstStyle/>
          <a:p>
            <a:r>
              <a:rPr lang="fr-CA" b="1" dirty="0"/>
              <a:t>Pour en savoir plus sur les activités de l’équipe des preuves du contexte réel à l’ACMTS, veuillez consulter la </a:t>
            </a:r>
            <a:r>
              <a:rPr lang="fr-CA" b="1" dirty="0">
                <a:hlinkClick r:id="rId5"/>
              </a:rPr>
              <a:t>page d’accueil sur le sujet</a:t>
            </a:r>
            <a:r>
              <a:rPr lang="fr-CA" b="1" dirty="0"/>
              <a:t> ou nous écrire à RWE@cadth.ca.</a:t>
            </a:r>
          </a:p>
        </p:txBody>
      </p:sp>
      <p:sp>
        <p:nvSpPr>
          <p:cNvPr id="5" name="TextBox 4">
            <a:extLst>
              <a:ext uri="{FF2B5EF4-FFF2-40B4-BE49-F238E27FC236}">
                <a16:creationId xmlns:a16="http://schemas.microsoft.com/office/drawing/2014/main" id="{EE5001BD-1BF4-B526-118C-C164F49BA4FB}"/>
              </a:ext>
            </a:extLst>
          </p:cNvPr>
          <p:cNvSpPr txBox="1"/>
          <p:nvPr>
            <p:custDataLst>
              <p:tags r:id="rId3"/>
            </p:custDataLst>
          </p:nvPr>
        </p:nvSpPr>
        <p:spPr>
          <a:xfrm>
            <a:off x="941701" y="1395132"/>
            <a:ext cx="10561186" cy="830997"/>
          </a:xfrm>
          <a:prstGeom prst="rect">
            <a:avLst/>
          </a:prstGeom>
          <a:noFill/>
        </p:spPr>
        <p:txBody>
          <a:bodyPr wrap="square" rtlCol="0">
            <a:spAutoFit/>
          </a:bodyPr>
          <a:lstStyle/>
          <a:p>
            <a:r>
              <a:rPr lang="fr-CA" sz="2400" b="1" dirty="0">
                <a:solidFill>
                  <a:schemeClr val="accent1"/>
                </a:solidFill>
                <a:latin typeface="Roboto" panose="02000000000000000000" pitchFamily="2" charset="0"/>
                <a:ea typeface="Roboto" panose="02000000000000000000" pitchFamily="2" charset="0"/>
              </a:rPr>
              <a:t>Prochaine réunion du Comité directeur :</a:t>
            </a:r>
            <a:r>
              <a:rPr lang="fr-CA" sz="2400" dirty="0">
                <a:latin typeface="Roboto" panose="02000000000000000000" pitchFamily="2" charset="0"/>
                <a:ea typeface="Roboto" panose="02000000000000000000" pitchFamily="2" charset="0"/>
              </a:rPr>
              <a:t> Le 12 septembre 2023, de 13 h à 14 h 30, HE</a:t>
            </a:r>
          </a:p>
        </p:txBody>
      </p:sp>
    </p:spTree>
    <p:extLst>
      <p:ext uri="{BB962C8B-B14F-4D97-AF65-F5344CB8AC3E}">
        <p14:creationId xmlns:p14="http://schemas.microsoft.com/office/powerpoint/2010/main" val="296048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985154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Standard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524494952022_cadth_ppt_template_v3.potx  -  Read-Only" id="{181B1017-ED77-4516-867B-8B2CC8C3F10B}" vid="{6BE8AAE2-F97A-4574-BC98-D8E106489244}"/>
    </a:ext>
  </a:extLst>
</a:theme>
</file>

<file path=ppt/theme/theme2.xml><?xml version="1.0" encoding="utf-8"?>
<a:theme xmlns:a="http://schemas.openxmlformats.org/drawingml/2006/main" name="Full Page Im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524494952022_cadth_ppt_template_v3.potx  -  Read-Only" id="{181B1017-ED77-4516-867B-8B2CC8C3F10B}" vid="{9B7398F6-6EA7-41EC-96AA-601E98FADBFD}"/>
    </a:ext>
  </a:extLst>
</a:theme>
</file>

<file path=ppt/theme/theme3.xml><?xml version="1.0" encoding="utf-8"?>
<a:theme xmlns:a="http://schemas.openxmlformats.org/drawingml/2006/main" name="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524494952022_cadth_ppt_template_v3.potx  -  Read-Only" id="{181B1017-ED77-4516-867B-8B2CC8C3F10B}" vid="{E3333CA8-B510-4A7D-AD50-1ACEC98240F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7ea7fb9-91d2-463f-a15b-ee59d1ea457c" xsi:nil="true"/>
    <lcf76f155ced4ddcb4097134ff3c332f xmlns="1ff43383-2faf-479c-8d1d-97c2b708aee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2BEC7F93630C42924AC495C271EAFA" ma:contentTypeVersion="17" ma:contentTypeDescription="Create a new document." ma:contentTypeScope="" ma:versionID="5a7576ec26a44a58eca9fe6dbd0c7779">
  <xsd:schema xmlns:xsd="http://www.w3.org/2001/XMLSchema" xmlns:xs="http://www.w3.org/2001/XMLSchema" xmlns:p="http://schemas.microsoft.com/office/2006/metadata/properties" xmlns:ns2="1ff43383-2faf-479c-8d1d-97c2b708aee9" xmlns:ns3="b7ea7fb9-91d2-463f-a15b-ee59d1ea457c" targetNamespace="http://schemas.microsoft.com/office/2006/metadata/properties" ma:root="true" ma:fieldsID="7614d2c073fb3e3568e11c12285e71ca" ns2:_="" ns3:_="">
    <xsd:import namespace="1ff43383-2faf-479c-8d1d-97c2b708aee9"/>
    <xsd:import namespace="b7ea7fb9-91d2-463f-a15b-ee59d1ea457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f43383-2faf-479c-8d1d-97c2b708ae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5f20bb9-cf8e-401f-80ac-d315a809319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ea7fb9-91d2-463f-a15b-ee59d1ea457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3a17f01-6697-419f-83f6-2611933caf9c}" ma:internalName="TaxCatchAll" ma:showField="CatchAllData" ma:web="b7ea7fb9-91d2-463f-a15b-ee59d1ea45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425E07-5DA4-4125-8E8B-C240E28E2CB7}">
  <ds:schemaRefs>
    <ds:schemaRef ds:uri="http://schemas.microsoft.com/sharepoint/v3/contenttype/forms"/>
  </ds:schemaRefs>
</ds:datastoreItem>
</file>

<file path=customXml/itemProps2.xml><?xml version="1.0" encoding="utf-8"?>
<ds:datastoreItem xmlns:ds="http://schemas.openxmlformats.org/officeDocument/2006/customXml" ds:itemID="{6FCCA25D-9ACC-4197-B963-6B9C4D97D591}">
  <ds:schemaRefs>
    <ds:schemaRef ds:uri="http://schemas.openxmlformats.org/package/2006/metadata/core-properties"/>
    <ds:schemaRef ds:uri="http://schemas.microsoft.com/office/2006/documentManagement/types"/>
    <ds:schemaRef ds:uri="1ff43383-2faf-479c-8d1d-97c2b708aee9"/>
    <ds:schemaRef ds:uri="http://purl.org/dc/elements/1.1/"/>
    <ds:schemaRef ds:uri="http://schemas.microsoft.com/office/2006/metadata/properties"/>
    <ds:schemaRef ds:uri="b7ea7fb9-91d2-463f-a15b-ee59d1ea457c"/>
    <ds:schemaRef ds:uri="http://purl.org/dc/term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EC266A29-6A37-4CD6-B6E5-A69B38BB86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f43383-2faf-479c-8d1d-97c2b708aee9"/>
    <ds:schemaRef ds:uri="b7ea7fb9-91d2-463f-a15b-ee59d1ea45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4524494952022_cadth_ppt_template_v3</Template>
  <TotalTime>1055</TotalTime>
  <Words>572</Words>
  <Application>Microsoft Office PowerPoint</Application>
  <PresentationFormat>Grand écran</PresentationFormat>
  <Paragraphs>53</Paragraphs>
  <Slides>5</Slides>
  <Notes>2</Notes>
  <HiddenSlides>0</HiddenSlides>
  <MMClips>0</MMClips>
  <ScaleCrop>false</ScaleCrop>
  <HeadingPairs>
    <vt:vector size="6" baseType="variant">
      <vt:variant>
        <vt:lpstr>Polices utilisées</vt:lpstr>
      </vt:variant>
      <vt:variant>
        <vt:i4>8</vt:i4>
      </vt:variant>
      <vt:variant>
        <vt:lpstr>Thème</vt:lpstr>
      </vt:variant>
      <vt:variant>
        <vt:i4>3</vt:i4>
      </vt:variant>
      <vt:variant>
        <vt:lpstr>Titres des diapositives</vt:lpstr>
      </vt:variant>
      <vt:variant>
        <vt:i4>5</vt:i4>
      </vt:variant>
    </vt:vector>
  </HeadingPairs>
  <TitlesOfParts>
    <vt:vector size="16" baseType="lpstr">
      <vt:lpstr>Symbol</vt:lpstr>
      <vt:lpstr>Roboto Light</vt:lpstr>
      <vt:lpstr>Arial</vt:lpstr>
      <vt:lpstr>Wingdings</vt:lpstr>
      <vt:lpstr>Roboto</vt:lpstr>
      <vt:lpstr>Calibri</vt:lpstr>
      <vt:lpstr>Courier New</vt:lpstr>
      <vt:lpstr>Poppins SemiBold</vt:lpstr>
      <vt:lpstr>Standard Slides</vt:lpstr>
      <vt:lpstr>Full Page Image</vt:lpstr>
      <vt:lpstr>Blue</vt:lpstr>
      <vt:lpstr>Comité directeur sur les RWE –  Compte-rendu de la réunion</vt:lpstr>
      <vt:lpstr>Ordre du jour</vt:lpstr>
      <vt:lpstr>Résumé de la réunion</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RWE Steering Committee Meeting Summary</dc:title>
  <dc:creator>Abera Surendran</dc:creator>
  <cp:lastModifiedBy>Melisande Lareau Dussault</cp:lastModifiedBy>
  <cp:revision>28</cp:revision>
  <dcterms:created xsi:type="dcterms:W3CDTF">2023-03-22T13:55:56Z</dcterms:created>
  <dcterms:modified xsi:type="dcterms:W3CDTF">2023-07-10T15:50:07Z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0x0101005B2BEC7F93630C42924AC495C271EAFA</vt:lpwstr>
  </property>
  <property fmtid="{D5CDD505-2E9C-101B-9397-08002B2CF9AE}" pid="3" name="MediaServiceImageTags">
    <vt:lpwstr/>
  </property>
</Properties>
</file>